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2" r:id="rId3"/>
    <p:sldId id="258" r:id="rId4"/>
    <p:sldId id="261" r:id="rId5"/>
    <p:sldId id="260" r:id="rId6"/>
    <p:sldId id="263" r:id="rId7"/>
    <p:sldId id="264" r:id="rId8"/>
    <p:sldId id="265" r:id="rId9"/>
    <p:sldId id="268" r:id="rId10"/>
    <p:sldId id="266" r:id="rId11"/>
  </p:sldIdLst>
  <p:sldSz cx="6858000" cy="9906000" type="A4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941D"/>
    <a:srgbClr val="E68208"/>
    <a:srgbClr val="022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89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A0A0170-9E7E-D498-8627-77E50C967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24905" cy="6992806"/>
          </a:xfrm>
          <a:custGeom>
            <a:avLst/>
            <a:gdLst>
              <a:gd name="connsiteX0" fmla="*/ 7407 w 3524905"/>
              <a:gd name="connsiteY0" fmla="*/ 3523295 h 6992806"/>
              <a:gd name="connsiteX1" fmla="*/ 3524905 w 3524905"/>
              <a:gd name="connsiteY1" fmla="*/ 3523295 h 6992806"/>
              <a:gd name="connsiteX2" fmla="*/ 7407 w 3524905"/>
              <a:gd name="connsiteY2" fmla="*/ 6992806 h 6992806"/>
              <a:gd name="connsiteX3" fmla="*/ 0 w 3524905"/>
              <a:gd name="connsiteY3" fmla="*/ 0 h 6992806"/>
              <a:gd name="connsiteX4" fmla="*/ 3524905 w 3524905"/>
              <a:gd name="connsiteY4" fmla="*/ 0 h 6992806"/>
              <a:gd name="connsiteX5" fmla="*/ 3524905 w 3524905"/>
              <a:gd name="connsiteY5" fmla="*/ 3523294 h 6992806"/>
              <a:gd name="connsiteX6" fmla="*/ 0 w 3524905"/>
              <a:gd name="connsiteY6" fmla="*/ 3523294 h 69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905" h="6992806">
                <a:moveTo>
                  <a:pt x="7407" y="3523295"/>
                </a:moveTo>
                <a:lnTo>
                  <a:pt x="3524905" y="3523295"/>
                </a:lnTo>
                <a:lnTo>
                  <a:pt x="7407" y="6992806"/>
                </a:lnTo>
                <a:close/>
                <a:moveTo>
                  <a:pt x="0" y="0"/>
                </a:moveTo>
                <a:lnTo>
                  <a:pt x="3524905" y="0"/>
                </a:lnTo>
                <a:lnTo>
                  <a:pt x="3524905" y="3523294"/>
                </a:lnTo>
                <a:lnTo>
                  <a:pt x="0" y="35232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KLIK UNTUK TUKAR GAMBAR</a:t>
            </a:r>
          </a:p>
        </p:txBody>
      </p:sp>
    </p:spTree>
    <p:extLst>
      <p:ext uri="{BB962C8B-B14F-4D97-AF65-F5344CB8AC3E}">
        <p14:creationId xmlns:p14="http://schemas.microsoft.com/office/powerpoint/2010/main" val="59810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E248FB-C240-3182-69AC-C10C34599C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1243" y="827384"/>
            <a:ext cx="2262734" cy="226273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GAMBAR PENTADBIR</a:t>
            </a:r>
          </a:p>
        </p:txBody>
      </p:sp>
    </p:spTree>
    <p:extLst>
      <p:ext uri="{BB962C8B-B14F-4D97-AF65-F5344CB8AC3E}">
        <p14:creationId xmlns:p14="http://schemas.microsoft.com/office/powerpoint/2010/main" val="17658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67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8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86DE-601B-4F36-9455-55C6B6BBDEA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7471-97FF-4621-B387-76FC877903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48BF3-ABCD-0B9E-2953-A3788A0030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0706" y="8975913"/>
            <a:ext cx="1639266" cy="1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3">
            <a:extLst>
              <a:ext uri="{FF2B5EF4-FFF2-40B4-BE49-F238E27FC236}">
                <a16:creationId xmlns:a16="http://schemas.microsoft.com/office/drawing/2014/main" id="{3220629F-6423-A922-35A8-B8838C9DC4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6165" y="-32314"/>
            <a:ext cx="3341834" cy="993831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302E68A4-CDF4-7EE4-6049-8D912F195785}"/>
              </a:ext>
            </a:extLst>
          </p:cNvPr>
          <p:cNvSpPr/>
          <p:nvPr/>
        </p:nvSpPr>
        <p:spPr>
          <a:xfrm>
            <a:off x="3335258" y="8828236"/>
            <a:ext cx="3533737" cy="1077764"/>
          </a:xfrm>
          <a:custGeom>
            <a:avLst/>
            <a:gdLst>
              <a:gd name="connsiteX0" fmla="*/ 3402140 w 3402139"/>
              <a:gd name="connsiteY0" fmla="*/ 1003649 h 1003649"/>
              <a:gd name="connsiteX1" fmla="*/ 244316 w 3402139"/>
              <a:gd name="connsiteY1" fmla="*/ 1003649 h 1003649"/>
              <a:gd name="connsiteX2" fmla="*/ 0 w 3402139"/>
              <a:gd name="connsiteY2" fmla="*/ 0 h 1003649"/>
              <a:gd name="connsiteX3" fmla="*/ 3402140 w 3402139"/>
              <a:gd name="connsiteY3" fmla="*/ 0 h 1003649"/>
              <a:gd name="connsiteX4" fmla="*/ 3402140 w 3402139"/>
              <a:gd name="connsiteY4" fmla="*/ 1003649 h 10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139" h="1003649">
                <a:moveTo>
                  <a:pt x="3402140" y="1003649"/>
                </a:moveTo>
                <a:lnTo>
                  <a:pt x="244316" y="1003649"/>
                </a:lnTo>
                <a:lnTo>
                  <a:pt x="0" y="0"/>
                </a:lnTo>
                <a:lnTo>
                  <a:pt x="3402140" y="0"/>
                </a:lnTo>
                <a:lnTo>
                  <a:pt x="3402140" y="1003649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8D14D107-6D9E-2DB5-9C57-7CFF1CD8C9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670012"/>
            <a:ext cx="7032328" cy="9235987"/>
          </a:xfrm>
          <a:custGeom>
            <a:avLst/>
            <a:gdLst>
              <a:gd name="connsiteX0" fmla="*/ 2232762 w 6855765"/>
              <a:gd name="connsiteY0" fmla="*/ 4749902 h 9004096"/>
              <a:gd name="connsiteX1" fmla="*/ 6855765 w 6855765"/>
              <a:gd name="connsiteY1" fmla="*/ 103429 h 9004096"/>
              <a:gd name="connsiteX2" fmla="*/ 6855765 w 6855765"/>
              <a:gd name="connsiteY2" fmla="*/ 0 h 9004096"/>
              <a:gd name="connsiteX3" fmla="*/ 0 w 6855765"/>
              <a:gd name="connsiteY3" fmla="*/ 6847739 h 9004096"/>
              <a:gd name="connsiteX4" fmla="*/ 0 w 6855765"/>
              <a:gd name="connsiteY4" fmla="*/ 9004097 h 9004096"/>
              <a:gd name="connsiteX5" fmla="*/ 3427883 w 6855765"/>
              <a:gd name="connsiteY5" fmla="*/ 9004097 h 9004096"/>
              <a:gd name="connsiteX6" fmla="*/ 3139338 w 6855765"/>
              <a:gd name="connsiteY6" fmla="*/ 7853884 h 9004096"/>
              <a:gd name="connsiteX7" fmla="*/ 3427883 w 6855765"/>
              <a:gd name="connsiteY7" fmla="*/ 7862519 h 9004096"/>
              <a:gd name="connsiteX8" fmla="*/ 3427883 w 6855765"/>
              <a:gd name="connsiteY8" fmla="*/ 3652012 h 9004096"/>
              <a:gd name="connsiteX9" fmla="*/ 2232762 w 6855765"/>
              <a:gd name="connsiteY9" fmla="*/ 4848149 h 9004096"/>
              <a:gd name="connsiteX10" fmla="*/ 2232762 w 6855765"/>
              <a:gd name="connsiteY10" fmla="*/ 4749902 h 900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5765" h="9004096">
                <a:moveTo>
                  <a:pt x="2232762" y="4749902"/>
                </a:moveTo>
                <a:lnTo>
                  <a:pt x="6855765" y="103429"/>
                </a:lnTo>
                <a:lnTo>
                  <a:pt x="6855765" y="0"/>
                </a:lnTo>
                <a:lnTo>
                  <a:pt x="0" y="6847739"/>
                </a:lnTo>
                <a:lnTo>
                  <a:pt x="0" y="9004097"/>
                </a:lnTo>
                <a:lnTo>
                  <a:pt x="3427883" y="9004097"/>
                </a:lnTo>
                <a:lnTo>
                  <a:pt x="3139338" y="7853884"/>
                </a:lnTo>
                <a:lnTo>
                  <a:pt x="3427883" y="7862519"/>
                </a:lnTo>
                <a:lnTo>
                  <a:pt x="3427883" y="3652012"/>
                </a:lnTo>
                <a:lnTo>
                  <a:pt x="2232762" y="4848149"/>
                </a:lnTo>
                <a:lnTo>
                  <a:pt x="2232762" y="4749902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3DB431FF-EE53-4D5F-D748-6FDE7B58E429}"/>
              </a:ext>
            </a:extLst>
          </p:cNvPr>
          <p:cNvSpPr/>
          <p:nvPr/>
        </p:nvSpPr>
        <p:spPr>
          <a:xfrm>
            <a:off x="-8083" y="-59206"/>
            <a:ext cx="7040412" cy="7650571"/>
          </a:xfrm>
          <a:custGeom>
            <a:avLst/>
            <a:gdLst>
              <a:gd name="connsiteX0" fmla="*/ 3510660 w 6853530"/>
              <a:gd name="connsiteY0" fmla="*/ 0 h 7447493"/>
              <a:gd name="connsiteX1" fmla="*/ 3510660 w 6853530"/>
              <a:gd name="connsiteY1" fmla="*/ 3332003 h 7447493"/>
              <a:gd name="connsiteX2" fmla="*/ 4782074 w 6853530"/>
              <a:gd name="connsiteY2" fmla="*/ 2050331 h 7447493"/>
              <a:gd name="connsiteX3" fmla="*/ 4784207 w 6853530"/>
              <a:gd name="connsiteY3" fmla="*/ 2158297 h 7447493"/>
              <a:gd name="connsiteX4" fmla="*/ 0 w 6853530"/>
              <a:gd name="connsiteY4" fmla="*/ 6900455 h 7447493"/>
              <a:gd name="connsiteX5" fmla="*/ 0 w 6853530"/>
              <a:gd name="connsiteY5" fmla="*/ 7447494 h 7447493"/>
              <a:gd name="connsiteX6" fmla="*/ 6853531 w 6853530"/>
              <a:gd name="connsiteY6" fmla="*/ 581572 h 7447493"/>
              <a:gd name="connsiteX7" fmla="*/ 6853531 w 6853530"/>
              <a:gd name="connsiteY7" fmla="*/ 0 h 7447493"/>
              <a:gd name="connsiteX8" fmla="*/ 3510660 w 6853530"/>
              <a:gd name="connsiteY8" fmla="*/ 0 h 744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530" h="7447493">
                <a:moveTo>
                  <a:pt x="3510660" y="0"/>
                </a:moveTo>
                <a:lnTo>
                  <a:pt x="3510660" y="3332003"/>
                </a:lnTo>
                <a:lnTo>
                  <a:pt x="4782074" y="2050331"/>
                </a:lnTo>
                <a:lnTo>
                  <a:pt x="4784207" y="2158297"/>
                </a:lnTo>
                <a:lnTo>
                  <a:pt x="0" y="6900455"/>
                </a:lnTo>
                <a:lnTo>
                  <a:pt x="0" y="7447494"/>
                </a:lnTo>
                <a:lnTo>
                  <a:pt x="6853531" y="581572"/>
                </a:lnTo>
                <a:lnTo>
                  <a:pt x="6853531" y="0"/>
                </a:lnTo>
                <a:lnTo>
                  <a:pt x="3510660" y="0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135410-7CA9-FE41-2EBF-D5DDD38E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442" y="232952"/>
            <a:ext cx="1669368" cy="1090459"/>
          </a:xfrm>
          <a:prstGeom prst="rect">
            <a:avLst/>
          </a:prstGeom>
        </p:spPr>
      </p:pic>
      <p:sp>
        <p:nvSpPr>
          <p:cNvPr id="21" name="Google Shape;78;p1">
            <a:extLst>
              <a:ext uri="{FF2B5EF4-FFF2-40B4-BE49-F238E27FC236}">
                <a16:creationId xmlns:a16="http://schemas.microsoft.com/office/drawing/2014/main" id="{CF0A9E49-700D-6BD0-AF0B-CD04898889D3}"/>
              </a:ext>
            </a:extLst>
          </p:cNvPr>
          <p:cNvSpPr txBox="1"/>
          <p:nvPr/>
        </p:nvSpPr>
        <p:spPr>
          <a:xfrm>
            <a:off x="3631627" y="4141203"/>
            <a:ext cx="32504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BUKU</a:t>
            </a:r>
            <a:r>
              <a:rPr lang="en-US" sz="4800" b="1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4800" b="1" i="0" u="none" strike="noStrike" cap="none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PANDUAN</a:t>
            </a:r>
            <a:endParaRPr sz="4800" b="1" i="0" u="none" strike="noStrike" cap="none" dirty="0">
              <a:solidFill>
                <a:srgbClr val="022A4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" name="Google Shape;82;p1">
            <a:extLst>
              <a:ext uri="{FF2B5EF4-FFF2-40B4-BE49-F238E27FC236}">
                <a16:creationId xmlns:a16="http://schemas.microsoft.com/office/drawing/2014/main" id="{032467F7-00A2-B575-F379-FC038848DD8D}"/>
              </a:ext>
            </a:extLst>
          </p:cNvPr>
          <p:cNvSpPr txBox="1"/>
          <p:nvPr/>
        </p:nvSpPr>
        <p:spPr>
          <a:xfrm>
            <a:off x="3415203" y="4623739"/>
            <a:ext cx="3693112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PENGURUSAN</a:t>
            </a:r>
            <a:endParaRPr sz="5700" b="1" i="0" u="none" strike="noStrike" cap="none" dirty="0">
              <a:solidFill>
                <a:srgbClr val="00A79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" name="Google Shape;82;p1">
            <a:extLst>
              <a:ext uri="{FF2B5EF4-FFF2-40B4-BE49-F238E27FC236}">
                <a16:creationId xmlns:a16="http://schemas.microsoft.com/office/drawing/2014/main" id="{530D158E-39DE-9C35-0B2D-F8ABCCD2ACF1}"/>
              </a:ext>
            </a:extLst>
          </p:cNvPr>
          <p:cNvSpPr txBox="1"/>
          <p:nvPr/>
        </p:nvSpPr>
        <p:spPr>
          <a:xfrm>
            <a:off x="2903213" y="5215137"/>
            <a:ext cx="369311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SEKOLAH</a:t>
            </a:r>
            <a:endParaRPr sz="5400" b="1" i="0" u="none" strike="noStrike" cap="none" dirty="0">
              <a:solidFill>
                <a:srgbClr val="00A79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" name="Google Shape;82;p1">
            <a:extLst>
              <a:ext uri="{FF2B5EF4-FFF2-40B4-BE49-F238E27FC236}">
                <a16:creationId xmlns:a16="http://schemas.microsoft.com/office/drawing/2014/main" id="{42B12D12-A56B-0565-93EE-FB41A228EE5B}"/>
              </a:ext>
            </a:extLst>
          </p:cNvPr>
          <p:cNvSpPr txBox="1"/>
          <p:nvPr/>
        </p:nvSpPr>
        <p:spPr>
          <a:xfrm>
            <a:off x="4905368" y="8831118"/>
            <a:ext cx="25698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F7941D"/>
                </a:solidFill>
                <a:latin typeface="Bebas Neue"/>
                <a:ea typeface="Bebas Neue"/>
                <a:cs typeface="Bebas Neue"/>
                <a:sym typeface="Bebas Neue"/>
              </a:rPr>
              <a:t>SESI</a:t>
            </a:r>
            <a:r>
              <a:rPr lang="en-US" dirty="0">
                <a:solidFill>
                  <a:srgbClr val="F7941D"/>
                </a:solidFill>
                <a:latin typeface="Bebas Neue"/>
                <a:ea typeface="Bebas Neue"/>
                <a:cs typeface="Bebas Neue"/>
                <a:sym typeface="Bebas Neue"/>
              </a:rPr>
              <a:t> AKADEMIK</a:t>
            </a:r>
            <a:endParaRPr lang="en-US" i="0" u="none" strike="noStrike" cap="none" dirty="0">
              <a:solidFill>
                <a:srgbClr val="F7941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" name="Google Shape;82;p1">
            <a:extLst>
              <a:ext uri="{FF2B5EF4-FFF2-40B4-BE49-F238E27FC236}">
                <a16:creationId xmlns:a16="http://schemas.microsoft.com/office/drawing/2014/main" id="{256BD185-9A6A-2A73-ECDD-F9BCA6D365DA}"/>
              </a:ext>
            </a:extLst>
          </p:cNvPr>
          <p:cNvSpPr txBox="1"/>
          <p:nvPr/>
        </p:nvSpPr>
        <p:spPr>
          <a:xfrm>
            <a:off x="3524905" y="8939981"/>
            <a:ext cx="35592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2024/2025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A6CCC1-085D-A260-B2BC-B8E286E22D68}"/>
              </a:ext>
            </a:extLst>
          </p:cNvPr>
          <p:cNvGrpSpPr/>
          <p:nvPr/>
        </p:nvGrpSpPr>
        <p:grpSpPr>
          <a:xfrm>
            <a:off x="3775171" y="6410091"/>
            <a:ext cx="3234662" cy="1897415"/>
            <a:chOff x="899780" y="7315307"/>
            <a:chExt cx="3234662" cy="1897415"/>
          </a:xfrm>
        </p:grpSpPr>
        <p:sp>
          <p:nvSpPr>
            <p:cNvPr id="30" name="Google Shape;128;p3">
              <a:extLst>
                <a:ext uri="{FF2B5EF4-FFF2-40B4-BE49-F238E27FC236}">
                  <a16:creationId xmlns:a16="http://schemas.microsoft.com/office/drawing/2014/main" id="{348063ED-E60F-994C-2DEB-F14E289F091E}"/>
                </a:ext>
              </a:extLst>
            </p:cNvPr>
            <p:cNvSpPr txBox="1"/>
            <p:nvPr/>
          </p:nvSpPr>
          <p:spPr>
            <a:xfrm>
              <a:off x="1277929" y="7321088"/>
              <a:ext cx="20448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Bebas Neue"/>
                  <a:ea typeface="Bebas Neue"/>
                  <a:cs typeface="Bebas Neue"/>
                  <a:sym typeface="Bebas Neue"/>
                </a:rPr>
                <a:t>KURIKULUM</a:t>
              </a:r>
              <a:endParaRPr sz="1800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1" name="Google Shape;129;p3">
              <a:extLst>
                <a:ext uri="{FF2B5EF4-FFF2-40B4-BE49-F238E27FC236}">
                  <a16:creationId xmlns:a16="http://schemas.microsoft.com/office/drawing/2014/main" id="{D04F6261-1B00-702A-098D-50584064E29D}"/>
                </a:ext>
              </a:extLst>
            </p:cNvPr>
            <p:cNvSpPr txBox="1"/>
            <p:nvPr/>
          </p:nvSpPr>
          <p:spPr>
            <a:xfrm>
              <a:off x="1289074" y="7838786"/>
              <a:ext cx="20336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Bebas Neue"/>
                  <a:ea typeface="Bebas Neue"/>
                  <a:cs typeface="Bebas Neue"/>
                  <a:sym typeface="Bebas Neue"/>
                </a:rPr>
                <a:t>HAL EHWAL MURID</a:t>
              </a:r>
              <a:endParaRPr sz="180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2" name="Google Shape;130;p3">
              <a:extLst>
                <a:ext uri="{FF2B5EF4-FFF2-40B4-BE49-F238E27FC236}">
                  <a16:creationId xmlns:a16="http://schemas.microsoft.com/office/drawing/2014/main" id="{BB5565C4-081F-1E98-B94C-63D746E96124}"/>
                </a:ext>
              </a:extLst>
            </p:cNvPr>
            <p:cNvSpPr txBox="1"/>
            <p:nvPr/>
          </p:nvSpPr>
          <p:spPr>
            <a:xfrm>
              <a:off x="1300219" y="8338196"/>
              <a:ext cx="28073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Bebas Neue"/>
                  <a:ea typeface="Bebas Neue"/>
                  <a:cs typeface="Bebas Neue"/>
                  <a:sym typeface="Bebas Neue"/>
                </a:rPr>
                <a:t>KOKURIKULUM</a:t>
              </a:r>
              <a:endParaRPr sz="1800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pic>
          <p:nvPicPr>
            <p:cNvPr id="34" name="Picture 33" descr="A close up of a badge&#10;&#10;Description automatically generated">
              <a:extLst>
                <a:ext uri="{FF2B5EF4-FFF2-40B4-BE49-F238E27FC236}">
                  <a16:creationId xmlns:a16="http://schemas.microsoft.com/office/drawing/2014/main" id="{2FF2850F-C2BB-BA89-E17F-6AD1B3BC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57" y="7830244"/>
              <a:ext cx="367153" cy="367153"/>
            </a:xfrm>
            <a:prstGeom prst="rect">
              <a:avLst/>
            </a:prstGeom>
          </p:spPr>
        </p:pic>
        <p:pic>
          <p:nvPicPr>
            <p:cNvPr id="36" name="Picture 35" descr="A gold trophy with two handles&#10;&#10;Description automatically generated">
              <a:extLst>
                <a:ext uri="{FF2B5EF4-FFF2-40B4-BE49-F238E27FC236}">
                  <a16:creationId xmlns:a16="http://schemas.microsoft.com/office/drawing/2014/main" id="{F9AA46B0-3859-FA27-DB14-2878E208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57" y="8339334"/>
              <a:ext cx="367056" cy="367056"/>
            </a:xfrm>
            <a:prstGeom prst="rect">
              <a:avLst/>
            </a:prstGeom>
          </p:spPr>
        </p:pic>
        <p:pic>
          <p:nvPicPr>
            <p:cNvPr id="38" name="Picture 37" descr="A logo of a graduation cap&#10;&#10;Description automatically generated">
              <a:extLst>
                <a:ext uri="{FF2B5EF4-FFF2-40B4-BE49-F238E27FC236}">
                  <a16:creationId xmlns:a16="http://schemas.microsoft.com/office/drawing/2014/main" id="{C933AF2C-A978-4A2F-CA9D-E77458CB3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80" y="7315307"/>
              <a:ext cx="367153" cy="367153"/>
            </a:xfrm>
            <a:prstGeom prst="rect">
              <a:avLst/>
            </a:prstGeom>
          </p:spPr>
        </p:pic>
        <p:sp>
          <p:nvSpPr>
            <p:cNvPr id="39" name="Google Shape;130;p3">
              <a:extLst>
                <a:ext uri="{FF2B5EF4-FFF2-40B4-BE49-F238E27FC236}">
                  <a16:creationId xmlns:a16="http://schemas.microsoft.com/office/drawing/2014/main" id="{83156BF8-0B7B-B71E-8FFB-312B9CE24026}"/>
                </a:ext>
              </a:extLst>
            </p:cNvPr>
            <p:cNvSpPr txBox="1"/>
            <p:nvPr/>
          </p:nvSpPr>
          <p:spPr>
            <a:xfrm>
              <a:off x="1327128" y="8843390"/>
              <a:ext cx="28073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Bebas Neue"/>
                  <a:ea typeface="Bebas Neue"/>
                  <a:cs typeface="Bebas Neue"/>
                  <a:sym typeface="Bebas Neue"/>
                </a:rPr>
                <a:t>ppki</a:t>
              </a:r>
              <a:endParaRPr sz="1800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A47AD4-B4A5-03F9-1E55-87C083C17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066" y="8844189"/>
              <a:ext cx="367153" cy="367153"/>
            </a:xfrm>
            <a:prstGeom prst="rect">
              <a:avLst/>
            </a:prstGeom>
          </p:spPr>
        </p:pic>
      </p:grpSp>
      <p:sp>
        <p:nvSpPr>
          <p:cNvPr id="59" name="Google Shape;78;p1">
            <a:extLst>
              <a:ext uri="{FF2B5EF4-FFF2-40B4-BE49-F238E27FC236}">
                <a16:creationId xmlns:a16="http://schemas.microsoft.com/office/drawing/2014/main" id="{7F9DDC93-9362-635F-DCC9-9B0205FCD54F}"/>
              </a:ext>
            </a:extLst>
          </p:cNvPr>
          <p:cNvSpPr txBox="1"/>
          <p:nvPr/>
        </p:nvSpPr>
        <p:spPr>
          <a:xfrm>
            <a:off x="76059" y="7904369"/>
            <a:ext cx="325049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Sekolah</a:t>
            </a:r>
          </a:p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Kebangsaan</a:t>
            </a:r>
          </a:p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cikgugrafik</a:t>
            </a:r>
            <a:endParaRPr sz="4800" b="1" i="0" u="none" strike="noStrike" cap="none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" name="Google Shape;78;p1">
            <a:extLst>
              <a:ext uri="{FF2B5EF4-FFF2-40B4-BE49-F238E27FC236}">
                <a16:creationId xmlns:a16="http://schemas.microsoft.com/office/drawing/2014/main" id="{12F50476-3430-BFF8-D604-12F192EC3C14}"/>
              </a:ext>
            </a:extLst>
          </p:cNvPr>
          <p:cNvSpPr txBox="1"/>
          <p:nvPr/>
        </p:nvSpPr>
        <p:spPr>
          <a:xfrm>
            <a:off x="67975" y="9226392"/>
            <a:ext cx="3250490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spc="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Negeri sembilan</a:t>
            </a:r>
            <a:endParaRPr sz="1600" b="1" i="0" u="none" strike="noStrike" cap="none" spc="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080A1F-FBC9-E8C8-CB1B-201E29F0FE47}"/>
              </a:ext>
            </a:extLst>
          </p:cNvPr>
          <p:cNvSpPr txBox="1"/>
          <p:nvPr/>
        </p:nvSpPr>
        <p:spPr>
          <a:xfrm>
            <a:off x="7105313" y="480172"/>
            <a:ext cx="201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LOGO BOLEH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+ 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F85C84-A4F8-A8F2-1769-DA82D916D578}"/>
              </a:ext>
            </a:extLst>
          </p:cNvPr>
          <p:cNvSpPr txBox="1"/>
          <p:nvPr/>
        </p:nvSpPr>
        <p:spPr>
          <a:xfrm>
            <a:off x="7180235" y="5334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A51D44-D582-FB15-DFF7-E1EE29846AF0}"/>
              </a:ext>
            </a:extLst>
          </p:cNvPr>
          <p:cNvSpPr txBox="1"/>
          <p:nvPr/>
        </p:nvSpPr>
        <p:spPr>
          <a:xfrm>
            <a:off x="-2279372" y="426832"/>
            <a:ext cx="2014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KLIK PADA GAMBAR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– TEKAN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DELETE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en-US" sz="16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GANTIKAN GAMBAR BARU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DEKAN MENEKAN ICON GAMBAR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9F1AF4-AD6F-B18A-BAE8-AB1EC08E2786}"/>
              </a:ext>
            </a:extLst>
          </p:cNvPr>
          <p:cNvSpPr txBox="1"/>
          <p:nvPr/>
        </p:nvSpPr>
        <p:spPr>
          <a:xfrm>
            <a:off x="-2204450" y="0"/>
            <a:ext cx="1939724" cy="307777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TUKAR GAMBAR</a:t>
            </a:r>
          </a:p>
        </p:txBody>
      </p:sp>
      <p:pic>
        <p:nvPicPr>
          <p:cNvPr id="74" name="Picture Placeholder 73" descr="A city with buildings and a circular area&#10;&#10;Description automatically generated with medium confidence">
            <a:extLst>
              <a:ext uri="{FF2B5EF4-FFF2-40B4-BE49-F238E27FC236}">
                <a16:creationId xmlns:a16="http://schemas.microsoft.com/office/drawing/2014/main" id="{0F5F0FCD-6132-C607-4BF9-19DBB8C245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01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CA0608-1D90-056F-66F5-24C4DAF7D0CB}"/>
              </a:ext>
            </a:extLst>
          </p:cNvPr>
          <p:cNvSpPr txBox="1"/>
          <p:nvPr/>
        </p:nvSpPr>
        <p:spPr>
          <a:xfrm>
            <a:off x="-2142962" y="8641617"/>
            <a:ext cx="183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KLIK PADA TEXT - EDIT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FA7F6-08FA-788F-9FC7-387C64E2EBCD}"/>
              </a:ext>
            </a:extLst>
          </p:cNvPr>
          <p:cNvSpPr txBox="1"/>
          <p:nvPr/>
        </p:nvSpPr>
        <p:spPr>
          <a:xfrm>
            <a:off x="-2204450" y="7987088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TUKAR NAMA SEKOLAH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BF6B9-4386-5335-6C85-64CFC0BAA34C}"/>
              </a:ext>
            </a:extLst>
          </p:cNvPr>
          <p:cNvSpPr txBox="1"/>
          <p:nvPr/>
        </p:nvSpPr>
        <p:spPr>
          <a:xfrm>
            <a:off x="7105312" y="1960330"/>
            <a:ext cx="2014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KLIK PADA MANA-MANA BENTUK</a:t>
            </a:r>
          </a:p>
          <a:p>
            <a:pPr algn="ctr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PILIH WARNA</a:t>
            </a:r>
          </a:p>
          <a:p>
            <a:pPr algn="ctr"/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8CF38-AC69-6C08-8E6A-4B8CA99BB25F}"/>
              </a:ext>
            </a:extLst>
          </p:cNvPr>
          <p:cNvSpPr txBox="1"/>
          <p:nvPr/>
        </p:nvSpPr>
        <p:spPr>
          <a:xfrm>
            <a:off x="7180234" y="1323411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CARA TUKAR WARNA</a:t>
            </a:r>
          </a:p>
        </p:txBody>
      </p:sp>
    </p:spTree>
    <p:extLst>
      <p:ext uri="{BB962C8B-B14F-4D97-AF65-F5344CB8AC3E}">
        <p14:creationId xmlns:p14="http://schemas.microsoft.com/office/powerpoint/2010/main" val="408933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03E6-1F1F-C14F-85E2-2F1D6623E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3">
            <a:extLst>
              <a:ext uri="{FF2B5EF4-FFF2-40B4-BE49-F238E27FC236}">
                <a16:creationId xmlns:a16="http://schemas.microsoft.com/office/drawing/2014/main" id="{4C584F09-4450-17D0-AC83-8D09C55A0A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6165" y="-32314"/>
            <a:ext cx="3341834" cy="993831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F80525F3-537B-1F50-18F2-E128A531A555}"/>
              </a:ext>
            </a:extLst>
          </p:cNvPr>
          <p:cNvSpPr/>
          <p:nvPr/>
        </p:nvSpPr>
        <p:spPr>
          <a:xfrm>
            <a:off x="3335258" y="8828236"/>
            <a:ext cx="3533737" cy="1077764"/>
          </a:xfrm>
          <a:custGeom>
            <a:avLst/>
            <a:gdLst>
              <a:gd name="connsiteX0" fmla="*/ 3402140 w 3402139"/>
              <a:gd name="connsiteY0" fmla="*/ 1003649 h 1003649"/>
              <a:gd name="connsiteX1" fmla="*/ 244316 w 3402139"/>
              <a:gd name="connsiteY1" fmla="*/ 1003649 h 1003649"/>
              <a:gd name="connsiteX2" fmla="*/ 0 w 3402139"/>
              <a:gd name="connsiteY2" fmla="*/ 0 h 1003649"/>
              <a:gd name="connsiteX3" fmla="*/ 3402140 w 3402139"/>
              <a:gd name="connsiteY3" fmla="*/ 0 h 1003649"/>
              <a:gd name="connsiteX4" fmla="*/ 3402140 w 3402139"/>
              <a:gd name="connsiteY4" fmla="*/ 1003649 h 10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139" h="1003649">
                <a:moveTo>
                  <a:pt x="3402140" y="1003649"/>
                </a:moveTo>
                <a:lnTo>
                  <a:pt x="244316" y="1003649"/>
                </a:lnTo>
                <a:lnTo>
                  <a:pt x="0" y="0"/>
                </a:lnTo>
                <a:lnTo>
                  <a:pt x="3402140" y="0"/>
                </a:lnTo>
                <a:lnTo>
                  <a:pt x="3402140" y="1003649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E1BB0D7A-2A94-483B-0A20-9987829B9022}"/>
              </a:ext>
            </a:extLst>
          </p:cNvPr>
          <p:cNvSpPr>
            <a:spLocks/>
          </p:cNvSpPr>
          <p:nvPr/>
        </p:nvSpPr>
        <p:spPr>
          <a:xfrm>
            <a:off x="1" y="670012"/>
            <a:ext cx="7032328" cy="9235987"/>
          </a:xfrm>
          <a:custGeom>
            <a:avLst/>
            <a:gdLst>
              <a:gd name="connsiteX0" fmla="*/ 2232762 w 6855765"/>
              <a:gd name="connsiteY0" fmla="*/ 4749902 h 9004096"/>
              <a:gd name="connsiteX1" fmla="*/ 6855765 w 6855765"/>
              <a:gd name="connsiteY1" fmla="*/ 103429 h 9004096"/>
              <a:gd name="connsiteX2" fmla="*/ 6855765 w 6855765"/>
              <a:gd name="connsiteY2" fmla="*/ 0 h 9004096"/>
              <a:gd name="connsiteX3" fmla="*/ 0 w 6855765"/>
              <a:gd name="connsiteY3" fmla="*/ 6847739 h 9004096"/>
              <a:gd name="connsiteX4" fmla="*/ 0 w 6855765"/>
              <a:gd name="connsiteY4" fmla="*/ 9004097 h 9004096"/>
              <a:gd name="connsiteX5" fmla="*/ 3427883 w 6855765"/>
              <a:gd name="connsiteY5" fmla="*/ 9004097 h 9004096"/>
              <a:gd name="connsiteX6" fmla="*/ 3139338 w 6855765"/>
              <a:gd name="connsiteY6" fmla="*/ 7853884 h 9004096"/>
              <a:gd name="connsiteX7" fmla="*/ 3427883 w 6855765"/>
              <a:gd name="connsiteY7" fmla="*/ 7862519 h 9004096"/>
              <a:gd name="connsiteX8" fmla="*/ 3427883 w 6855765"/>
              <a:gd name="connsiteY8" fmla="*/ 3652012 h 9004096"/>
              <a:gd name="connsiteX9" fmla="*/ 2232762 w 6855765"/>
              <a:gd name="connsiteY9" fmla="*/ 4848149 h 9004096"/>
              <a:gd name="connsiteX10" fmla="*/ 2232762 w 6855765"/>
              <a:gd name="connsiteY10" fmla="*/ 4749902 h 900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5765" h="9004096">
                <a:moveTo>
                  <a:pt x="2232762" y="4749902"/>
                </a:moveTo>
                <a:lnTo>
                  <a:pt x="6855765" y="103429"/>
                </a:lnTo>
                <a:lnTo>
                  <a:pt x="6855765" y="0"/>
                </a:lnTo>
                <a:lnTo>
                  <a:pt x="0" y="6847739"/>
                </a:lnTo>
                <a:lnTo>
                  <a:pt x="0" y="9004097"/>
                </a:lnTo>
                <a:lnTo>
                  <a:pt x="3427883" y="9004097"/>
                </a:lnTo>
                <a:lnTo>
                  <a:pt x="3139338" y="7853884"/>
                </a:lnTo>
                <a:lnTo>
                  <a:pt x="3427883" y="7862519"/>
                </a:lnTo>
                <a:lnTo>
                  <a:pt x="3427883" y="3652012"/>
                </a:lnTo>
                <a:lnTo>
                  <a:pt x="2232762" y="4848149"/>
                </a:lnTo>
                <a:lnTo>
                  <a:pt x="2232762" y="4749902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oogle Shape;78;p1">
            <a:extLst>
              <a:ext uri="{FF2B5EF4-FFF2-40B4-BE49-F238E27FC236}">
                <a16:creationId xmlns:a16="http://schemas.microsoft.com/office/drawing/2014/main" id="{0A180C67-C5B7-A8A2-7140-FD4CF052BF09}"/>
              </a:ext>
            </a:extLst>
          </p:cNvPr>
          <p:cNvSpPr txBox="1"/>
          <p:nvPr/>
        </p:nvSpPr>
        <p:spPr>
          <a:xfrm>
            <a:off x="3618505" y="6911793"/>
            <a:ext cx="32504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BUKU</a:t>
            </a:r>
            <a:r>
              <a:rPr lang="en-US" sz="4800" b="1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4800" b="1" i="0" u="none" strike="noStrike" cap="none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PANDUAN</a:t>
            </a:r>
            <a:endParaRPr sz="4800" b="1" i="0" u="none" strike="noStrike" cap="none" dirty="0">
              <a:solidFill>
                <a:srgbClr val="022A4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" name="Google Shape;82;p1">
            <a:extLst>
              <a:ext uri="{FF2B5EF4-FFF2-40B4-BE49-F238E27FC236}">
                <a16:creationId xmlns:a16="http://schemas.microsoft.com/office/drawing/2014/main" id="{2EB0B01A-A3E3-A8F8-F242-912D05D8A200}"/>
              </a:ext>
            </a:extLst>
          </p:cNvPr>
          <p:cNvSpPr txBox="1"/>
          <p:nvPr/>
        </p:nvSpPr>
        <p:spPr>
          <a:xfrm>
            <a:off x="3173807" y="7362684"/>
            <a:ext cx="3693112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b="1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PENGURUSAN</a:t>
            </a:r>
            <a:endParaRPr sz="5700" b="1" i="0" u="none" strike="noStrike" cap="none" dirty="0">
              <a:solidFill>
                <a:srgbClr val="00A79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" name="Google Shape;82;p1">
            <a:extLst>
              <a:ext uri="{FF2B5EF4-FFF2-40B4-BE49-F238E27FC236}">
                <a16:creationId xmlns:a16="http://schemas.microsoft.com/office/drawing/2014/main" id="{FACE96C9-DCF6-594C-8A02-ADD43A19DCDF}"/>
              </a:ext>
            </a:extLst>
          </p:cNvPr>
          <p:cNvSpPr txBox="1"/>
          <p:nvPr/>
        </p:nvSpPr>
        <p:spPr>
          <a:xfrm>
            <a:off x="3135779" y="7942339"/>
            <a:ext cx="369311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242B35"/>
                </a:solidFill>
                <a:latin typeface="Bebas Neue"/>
                <a:ea typeface="Bebas Neue"/>
                <a:cs typeface="Bebas Neue"/>
                <a:sym typeface="Bebas Neue"/>
              </a:rPr>
              <a:t>SEKOLAH</a:t>
            </a:r>
            <a:endParaRPr sz="5400" b="1" i="0" u="none" strike="noStrike" cap="none" dirty="0">
              <a:solidFill>
                <a:srgbClr val="00A79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" name="Google Shape;82;p1">
            <a:extLst>
              <a:ext uri="{FF2B5EF4-FFF2-40B4-BE49-F238E27FC236}">
                <a16:creationId xmlns:a16="http://schemas.microsoft.com/office/drawing/2014/main" id="{7179B09A-9D32-2974-A473-8C175F13A389}"/>
              </a:ext>
            </a:extLst>
          </p:cNvPr>
          <p:cNvSpPr txBox="1"/>
          <p:nvPr/>
        </p:nvSpPr>
        <p:spPr>
          <a:xfrm>
            <a:off x="4905368" y="8831118"/>
            <a:ext cx="25698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F7941D"/>
                </a:solidFill>
                <a:latin typeface="Bebas Neue"/>
                <a:ea typeface="Bebas Neue"/>
                <a:cs typeface="Bebas Neue"/>
                <a:sym typeface="Bebas Neue"/>
              </a:rPr>
              <a:t>SESI</a:t>
            </a:r>
            <a:r>
              <a:rPr lang="en-US" dirty="0">
                <a:solidFill>
                  <a:srgbClr val="F7941D"/>
                </a:solidFill>
                <a:latin typeface="Bebas Neue"/>
                <a:ea typeface="Bebas Neue"/>
                <a:cs typeface="Bebas Neue"/>
                <a:sym typeface="Bebas Neue"/>
              </a:rPr>
              <a:t> AKADEMIK</a:t>
            </a:r>
            <a:endParaRPr lang="en-US" i="0" u="none" strike="noStrike" cap="none" dirty="0">
              <a:solidFill>
                <a:srgbClr val="F7941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" name="Google Shape;82;p1">
            <a:extLst>
              <a:ext uri="{FF2B5EF4-FFF2-40B4-BE49-F238E27FC236}">
                <a16:creationId xmlns:a16="http://schemas.microsoft.com/office/drawing/2014/main" id="{6F30854A-4CFD-BB55-02B8-4223B9619103}"/>
              </a:ext>
            </a:extLst>
          </p:cNvPr>
          <p:cNvSpPr txBox="1"/>
          <p:nvPr/>
        </p:nvSpPr>
        <p:spPr>
          <a:xfrm>
            <a:off x="3524905" y="8939981"/>
            <a:ext cx="35592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2024/2025</a:t>
            </a:r>
          </a:p>
        </p:txBody>
      </p:sp>
      <p:sp>
        <p:nvSpPr>
          <p:cNvPr id="59" name="Google Shape;78;p1">
            <a:extLst>
              <a:ext uri="{FF2B5EF4-FFF2-40B4-BE49-F238E27FC236}">
                <a16:creationId xmlns:a16="http://schemas.microsoft.com/office/drawing/2014/main" id="{30D7172E-D2CF-DC61-1F88-A2EB6D1CD639}"/>
              </a:ext>
            </a:extLst>
          </p:cNvPr>
          <p:cNvSpPr txBox="1"/>
          <p:nvPr/>
        </p:nvSpPr>
        <p:spPr>
          <a:xfrm>
            <a:off x="76059" y="7904369"/>
            <a:ext cx="325049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Sekolah</a:t>
            </a:r>
          </a:p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Kebangsaan</a:t>
            </a:r>
          </a:p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cikgugrafik</a:t>
            </a:r>
            <a:endParaRPr sz="4800" b="1" i="0" u="none" strike="noStrike" cap="none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" name="Google Shape;78;p1">
            <a:extLst>
              <a:ext uri="{FF2B5EF4-FFF2-40B4-BE49-F238E27FC236}">
                <a16:creationId xmlns:a16="http://schemas.microsoft.com/office/drawing/2014/main" id="{6E634F45-4E60-5936-E9D1-6C5A90255E2A}"/>
              </a:ext>
            </a:extLst>
          </p:cNvPr>
          <p:cNvSpPr txBox="1"/>
          <p:nvPr/>
        </p:nvSpPr>
        <p:spPr>
          <a:xfrm>
            <a:off x="67975" y="9226392"/>
            <a:ext cx="3250490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spc="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Negeri sembilan</a:t>
            </a:r>
            <a:endParaRPr sz="1600" b="1" i="0" u="none" strike="noStrike" cap="none" spc="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991F-3A9E-26FA-59AE-95F5C7F28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709" y="5382373"/>
            <a:ext cx="3005681" cy="1690484"/>
          </a:xfrm>
          <a:prstGeom prst="rect">
            <a:avLst/>
          </a:prstGeom>
        </p:spPr>
      </p:pic>
      <p:sp>
        <p:nvSpPr>
          <p:cNvPr id="5" name="Graphic 10">
            <a:extLst>
              <a:ext uri="{FF2B5EF4-FFF2-40B4-BE49-F238E27FC236}">
                <a16:creationId xmlns:a16="http://schemas.microsoft.com/office/drawing/2014/main" id="{0BD60671-1519-D75B-BA55-EA137203AC36}"/>
              </a:ext>
            </a:extLst>
          </p:cNvPr>
          <p:cNvSpPr/>
          <p:nvPr/>
        </p:nvSpPr>
        <p:spPr>
          <a:xfrm>
            <a:off x="-8083" y="-59206"/>
            <a:ext cx="7040412" cy="7650571"/>
          </a:xfrm>
          <a:custGeom>
            <a:avLst/>
            <a:gdLst>
              <a:gd name="connsiteX0" fmla="*/ 3510660 w 6853530"/>
              <a:gd name="connsiteY0" fmla="*/ 0 h 7447493"/>
              <a:gd name="connsiteX1" fmla="*/ 3510660 w 6853530"/>
              <a:gd name="connsiteY1" fmla="*/ 3332003 h 7447493"/>
              <a:gd name="connsiteX2" fmla="*/ 4782074 w 6853530"/>
              <a:gd name="connsiteY2" fmla="*/ 2050331 h 7447493"/>
              <a:gd name="connsiteX3" fmla="*/ 4784207 w 6853530"/>
              <a:gd name="connsiteY3" fmla="*/ 2158297 h 7447493"/>
              <a:gd name="connsiteX4" fmla="*/ 0 w 6853530"/>
              <a:gd name="connsiteY4" fmla="*/ 6900455 h 7447493"/>
              <a:gd name="connsiteX5" fmla="*/ 0 w 6853530"/>
              <a:gd name="connsiteY5" fmla="*/ 7447494 h 7447493"/>
              <a:gd name="connsiteX6" fmla="*/ 6853531 w 6853530"/>
              <a:gd name="connsiteY6" fmla="*/ 581572 h 7447493"/>
              <a:gd name="connsiteX7" fmla="*/ 6853531 w 6853530"/>
              <a:gd name="connsiteY7" fmla="*/ 0 h 7447493"/>
              <a:gd name="connsiteX8" fmla="*/ 3510660 w 6853530"/>
              <a:gd name="connsiteY8" fmla="*/ 0 h 744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530" h="7447493">
                <a:moveTo>
                  <a:pt x="3510660" y="0"/>
                </a:moveTo>
                <a:lnTo>
                  <a:pt x="3510660" y="3332003"/>
                </a:lnTo>
                <a:lnTo>
                  <a:pt x="4782074" y="2050331"/>
                </a:lnTo>
                <a:lnTo>
                  <a:pt x="4784207" y="2158297"/>
                </a:lnTo>
                <a:lnTo>
                  <a:pt x="0" y="6900455"/>
                </a:lnTo>
                <a:lnTo>
                  <a:pt x="0" y="7447494"/>
                </a:lnTo>
                <a:lnTo>
                  <a:pt x="6853531" y="581572"/>
                </a:lnTo>
                <a:lnTo>
                  <a:pt x="6853531" y="0"/>
                </a:lnTo>
                <a:lnTo>
                  <a:pt x="3510660" y="0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5D49E-5D60-DF29-C2E5-E8215F526B63}"/>
              </a:ext>
            </a:extLst>
          </p:cNvPr>
          <p:cNvSpPr txBox="1"/>
          <p:nvPr/>
        </p:nvSpPr>
        <p:spPr>
          <a:xfrm>
            <a:off x="7298781" y="426832"/>
            <a:ext cx="201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BACK COVER, BOLEH + - TEXT JIKA PERLU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3089-B399-C734-D0E3-1475D39D9C48}"/>
              </a:ext>
            </a:extLst>
          </p:cNvPr>
          <p:cNvSpPr txBox="1"/>
          <p:nvPr/>
        </p:nvSpPr>
        <p:spPr>
          <a:xfrm>
            <a:off x="7373703" y="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1DF0F-BABC-8856-4160-8E53747225E0}"/>
              </a:ext>
            </a:extLst>
          </p:cNvPr>
          <p:cNvSpPr txBox="1"/>
          <p:nvPr/>
        </p:nvSpPr>
        <p:spPr>
          <a:xfrm>
            <a:off x="7298780" y="2246004"/>
            <a:ext cx="2014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KLIK PADA MANA-MANA BENTUK</a:t>
            </a:r>
          </a:p>
          <a:p>
            <a:pPr algn="ctr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PILIH WARNA</a:t>
            </a:r>
          </a:p>
          <a:p>
            <a:pPr algn="ctr"/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35261-D3DA-AB0B-0380-6E1AA4744919}"/>
              </a:ext>
            </a:extLst>
          </p:cNvPr>
          <p:cNvSpPr txBox="1"/>
          <p:nvPr/>
        </p:nvSpPr>
        <p:spPr>
          <a:xfrm>
            <a:off x="7373702" y="1609085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CARA TUKAR WARNA</a:t>
            </a:r>
          </a:p>
        </p:txBody>
      </p:sp>
    </p:spTree>
    <p:extLst>
      <p:ext uri="{BB962C8B-B14F-4D97-AF65-F5344CB8AC3E}">
        <p14:creationId xmlns:p14="http://schemas.microsoft.com/office/powerpoint/2010/main" val="145946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AAD-6184-8DB4-7744-3006474A5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3">
            <a:extLst>
              <a:ext uri="{FF2B5EF4-FFF2-40B4-BE49-F238E27FC236}">
                <a16:creationId xmlns:a16="http://schemas.microsoft.com/office/drawing/2014/main" id="{151F7ECB-ABD8-F3C3-85FF-53D10C0A0315}"/>
              </a:ext>
            </a:extLst>
          </p:cNvPr>
          <p:cNvSpPr/>
          <p:nvPr/>
        </p:nvSpPr>
        <p:spPr>
          <a:xfrm>
            <a:off x="2216727" y="0"/>
            <a:ext cx="4641271" cy="9905999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747AE8-32EE-35BF-AF8A-53AE7F3F6512}"/>
              </a:ext>
            </a:extLst>
          </p:cNvPr>
          <p:cNvSpPr/>
          <p:nvPr/>
        </p:nvSpPr>
        <p:spPr>
          <a:xfrm>
            <a:off x="3239251" y="740503"/>
            <a:ext cx="2446717" cy="2446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541DAA62-B28A-1EA7-2C25-3F0A2414D051}"/>
              </a:ext>
            </a:extLst>
          </p:cNvPr>
          <p:cNvSpPr/>
          <p:nvPr/>
        </p:nvSpPr>
        <p:spPr>
          <a:xfrm>
            <a:off x="1575731" y="4447997"/>
            <a:ext cx="5282269" cy="1777419"/>
          </a:xfrm>
          <a:custGeom>
            <a:avLst/>
            <a:gdLst>
              <a:gd name="connsiteX0" fmla="*/ 3402140 w 3402139"/>
              <a:gd name="connsiteY0" fmla="*/ 1003649 h 1003649"/>
              <a:gd name="connsiteX1" fmla="*/ 244316 w 3402139"/>
              <a:gd name="connsiteY1" fmla="*/ 1003649 h 1003649"/>
              <a:gd name="connsiteX2" fmla="*/ 0 w 3402139"/>
              <a:gd name="connsiteY2" fmla="*/ 0 h 1003649"/>
              <a:gd name="connsiteX3" fmla="*/ 3402140 w 3402139"/>
              <a:gd name="connsiteY3" fmla="*/ 0 h 1003649"/>
              <a:gd name="connsiteX4" fmla="*/ 3402140 w 3402139"/>
              <a:gd name="connsiteY4" fmla="*/ 1003649 h 10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139" h="1003649">
                <a:moveTo>
                  <a:pt x="3402140" y="1003649"/>
                </a:moveTo>
                <a:lnTo>
                  <a:pt x="244316" y="1003649"/>
                </a:lnTo>
                <a:lnTo>
                  <a:pt x="0" y="0"/>
                </a:lnTo>
                <a:lnTo>
                  <a:pt x="3402140" y="0"/>
                </a:lnTo>
                <a:lnTo>
                  <a:pt x="3402140" y="1003649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465762AB-9264-C623-4C48-2E2217B44CB5}"/>
              </a:ext>
            </a:extLst>
          </p:cNvPr>
          <p:cNvSpPr/>
          <p:nvPr/>
        </p:nvSpPr>
        <p:spPr>
          <a:xfrm>
            <a:off x="0" y="0"/>
            <a:ext cx="2126673" cy="993831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C55B14F2-3C5C-C08F-C707-957C34B8D925}"/>
              </a:ext>
            </a:extLst>
          </p:cNvPr>
          <p:cNvSpPr/>
          <p:nvPr/>
        </p:nvSpPr>
        <p:spPr>
          <a:xfrm>
            <a:off x="0" y="4447995"/>
            <a:ext cx="2126673" cy="1777419"/>
          </a:xfrm>
          <a:prstGeom prst="rect">
            <a:avLst/>
          </a:prstGeom>
          <a:solidFill>
            <a:srgbClr val="E682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oogle Shape;82;p1">
            <a:extLst>
              <a:ext uri="{FF2B5EF4-FFF2-40B4-BE49-F238E27FC236}">
                <a16:creationId xmlns:a16="http://schemas.microsoft.com/office/drawing/2014/main" id="{3535FA24-72C7-6B18-CAA9-6395748CD835}"/>
              </a:ext>
            </a:extLst>
          </p:cNvPr>
          <p:cNvSpPr txBox="1"/>
          <p:nvPr/>
        </p:nvSpPr>
        <p:spPr>
          <a:xfrm>
            <a:off x="2598420" y="151099"/>
            <a:ext cx="35592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2024/2025</a:t>
            </a:r>
          </a:p>
        </p:txBody>
      </p:sp>
      <p:sp>
        <p:nvSpPr>
          <p:cNvPr id="5" name="Google Shape;128;p3">
            <a:extLst>
              <a:ext uri="{FF2B5EF4-FFF2-40B4-BE49-F238E27FC236}">
                <a16:creationId xmlns:a16="http://schemas.microsoft.com/office/drawing/2014/main" id="{9DE9A352-5F60-E2E7-8618-182D0184B656}"/>
              </a:ext>
            </a:extLst>
          </p:cNvPr>
          <p:cNvSpPr txBox="1"/>
          <p:nvPr/>
        </p:nvSpPr>
        <p:spPr>
          <a:xfrm>
            <a:off x="2315156" y="4828893"/>
            <a:ext cx="447501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KURIKULUM</a:t>
            </a: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1E2D0AB8-A4D1-B428-E58E-C71869941D54}"/>
              </a:ext>
            </a:extLst>
          </p:cNvPr>
          <p:cNvSpPr txBox="1"/>
          <p:nvPr/>
        </p:nvSpPr>
        <p:spPr>
          <a:xfrm>
            <a:off x="-3947371" y="4048294"/>
            <a:ext cx="203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37930A6F-8562-ABBC-2EDC-9DE1BAD3AA57}"/>
              </a:ext>
            </a:extLst>
          </p:cNvPr>
          <p:cNvSpPr/>
          <p:nvPr/>
        </p:nvSpPr>
        <p:spPr>
          <a:xfrm>
            <a:off x="2514600" y="3410091"/>
            <a:ext cx="4114800" cy="761679"/>
          </a:xfrm>
          <a:prstGeom prst="roundRect">
            <a:avLst>
              <a:gd name="adj" fmla="val 29100"/>
            </a:avLst>
          </a:pr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AEFB993-E402-C3D3-8830-E9B69F7AB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Google Shape;128;p3">
            <a:extLst>
              <a:ext uri="{FF2B5EF4-FFF2-40B4-BE49-F238E27FC236}">
                <a16:creationId xmlns:a16="http://schemas.microsoft.com/office/drawing/2014/main" id="{4F13DA55-3EBA-0BC4-27D0-C63D1B5DB76B}"/>
              </a:ext>
            </a:extLst>
          </p:cNvPr>
          <p:cNvSpPr txBox="1"/>
          <p:nvPr/>
        </p:nvSpPr>
        <p:spPr>
          <a:xfrm>
            <a:off x="2598420" y="3525114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NAMA &gt;</a:t>
            </a:r>
          </a:p>
        </p:txBody>
      </p:sp>
      <p:sp>
        <p:nvSpPr>
          <p:cNvPr id="24" name="Google Shape;128;p3">
            <a:extLst>
              <a:ext uri="{FF2B5EF4-FFF2-40B4-BE49-F238E27FC236}">
                <a16:creationId xmlns:a16="http://schemas.microsoft.com/office/drawing/2014/main" id="{07411981-2A3C-B8EF-9B1C-880A90D07D78}"/>
              </a:ext>
            </a:extLst>
          </p:cNvPr>
          <p:cNvSpPr txBox="1"/>
          <p:nvPr/>
        </p:nvSpPr>
        <p:spPr>
          <a:xfrm>
            <a:off x="2632710" y="7631646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UCAPAN RINGKAS &gt;</a:t>
            </a:r>
          </a:p>
        </p:txBody>
      </p:sp>
      <p:pic>
        <p:nvPicPr>
          <p:cNvPr id="3" name="Picture 2" descr="A logo of a graduation cap&#10;&#10;Description automatically generated">
            <a:extLst>
              <a:ext uri="{FF2B5EF4-FFF2-40B4-BE49-F238E27FC236}">
                <a16:creationId xmlns:a16="http://schemas.microsoft.com/office/drawing/2014/main" id="{C8D32D37-3074-A8F2-6D6D-8FF0B1C93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1" y="4651579"/>
            <a:ext cx="1370250" cy="137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7091B-2C12-4892-9904-069DBBB6AD0A}"/>
              </a:ext>
            </a:extLst>
          </p:cNvPr>
          <p:cNvSpPr txBox="1"/>
          <p:nvPr/>
        </p:nvSpPr>
        <p:spPr>
          <a:xfrm>
            <a:off x="7105313" y="480172"/>
            <a:ext cx="2014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DIVIDER BUKU PENGURUSAN</a:t>
            </a: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BOLEH UBAH SUSUNAN , +- TEXT JIKA PERLU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771417-F7EB-BE1B-DE7A-3782F8FF627E}"/>
              </a:ext>
            </a:extLst>
          </p:cNvPr>
          <p:cNvSpPr txBox="1"/>
          <p:nvPr/>
        </p:nvSpPr>
        <p:spPr>
          <a:xfrm>
            <a:off x="7180235" y="5334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ED2C-1FD0-CF4F-7AA6-965253323530}"/>
              </a:ext>
            </a:extLst>
          </p:cNvPr>
          <p:cNvSpPr txBox="1"/>
          <p:nvPr/>
        </p:nvSpPr>
        <p:spPr>
          <a:xfrm>
            <a:off x="7105312" y="2986563"/>
            <a:ext cx="2014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KLIK PADA MANA-MANA BENTUK</a:t>
            </a:r>
          </a:p>
          <a:p>
            <a:pPr algn="ctr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PILIH WARNA</a:t>
            </a:r>
          </a:p>
          <a:p>
            <a:pPr algn="ctr"/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04CAD-D9F6-7E61-A924-EA2152E7EC31}"/>
              </a:ext>
            </a:extLst>
          </p:cNvPr>
          <p:cNvSpPr txBox="1"/>
          <p:nvPr/>
        </p:nvSpPr>
        <p:spPr>
          <a:xfrm>
            <a:off x="7180234" y="2349644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CARA TUKAR WARNA</a:t>
            </a:r>
          </a:p>
        </p:txBody>
      </p:sp>
    </p:spTree>
    <p:extLst>
      <p:ext uri="{BB962C8B-B14F-4D97-AF65-F5344CB8AC3E}">
        <p14:creationId xmlns:p14="http://schemas.microsoft.com/office/powerpoint/2010/main" val="370333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3">
            <a:extLst>
              <a:ext uri="{FF2B5EF4-FFF2-40B4-BE49-F238E27FC236}">
                <a16:creationId xmlns:a16="http://schemas.microsoft.com/office/drawing/2014/main" id="{13306D4E-C903-D45B-ED67-F2337C6DFE48}"/>
              </a:ext>
            </a:extLst>
          </p:cNvPr>
          <p:cNvSpPr>
            <a:spLocks/>
          </p:cNvSpPr>
          <p:nvPr/>
        </p:nvSpPr>
        <p:spPr>
          <a:xfrm>
            <a:off x="193964" y="193964"/>
            <a:ext cx="6470072" cy="908165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flat">
            <a:solidFill>
              <a:srgbClr val="022A4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A84623AC-93CD-20A6-A5C6-601DC039E3F1}"/>
              </a:ext>
            </a:extLst>
          </p:cNvPr>
          <p:cNvSpPr/>
          <p:nvPr/>
        </p:nvSpPr>
        <p:spPr>
          <a:xfrm>
            <a:off x="332511" y="322118"/>
            <a:ext cx="6206834" cy="949036"/>
          </a:xfrm>
          <a:prstGeom prst="rect">
            <a:avLst/>
          </a:pr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B8E5B047-1278-59DB-6E7A-31D3AB903E68}"/>
              </a:ext>
            </a:extLst>
          </p:cNvPr>
          <p:cNvSpPr/>
          <p:nvPr/>
        </p:nvSpPr>
        <p:spPr>
          <a:xfrm>
            <a:off x="332512" y="322118"/>
            <a:ext cx="1101434" cy="949037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oogle Shape;128;p3">
            <a:extLst>
              <a:ext uri="{FF2B5EF4-FFF2-40B4-BE49-F238E27FC236}">
                <a16:creationId xmlns:a16="http://schemas.microsoft.com/office/drawing/2014/main" id="{0A53E835-068E-75BA-5BDA-3EE74B89A831}"/>
              </a:ext>
            </a:extLst>
          </p:cNvPr>
          <p:cNvSpPr txBox="1"/>
          <p:nvPr/>
        </p:nvSpPr>
        <p:spPr>
          <a:xfrm>
            <a:off x="2636247" y="4226934"/>
            <a:ext cx="431873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KURIKULUM</a:t>
            </a:r>
            <a:endParaRPr sz="80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" name="Picture 7" descr="A logo of a graduation cap&#10;&#10;Description automatically generated">
            <a:extLst>
              <a:ext uri="{FF2B5EF4-FFF2-40B4-BE49-F238E27FC236}">
                <a16:creationId xmlns:a16="http://schemas.microsoft.com/office/drawing/2014/main" id="{106637B0-2740-81A4-1A51-D4F98DFF1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2" y="475678"/>
            <a:ext cx="641914" cy="641914"/>
          </a:xfrm>
          <a:prstGeom prst="rect">
            <a:avLst/>
          </a:prstGeom>
        </p:spPr>
      </p:pic>
      <p:sp>
        <p:nvSpPr>
          <p:cNvPr id="10" name="Google Shape;128;p3">
            <a:extLst>
              <a:ext uri="{FF2B5EF4-FFF2-40B4-BE49-F238E27FC236}">
                <a16:creationId xmlns:a16="http://schemas.microsoft.com/office/drawing/2014/main" id="{F937F7F8-8A62-E01C-3BE6-143F7C919161}"/>
              </a:ext>
            </a:extLst>
          </p:cNvPr>
          <p:cNvSpPr txBox="1"/>
          <p:nvPr/>
        </p:nvSpPr>
        <p:spPr>
          <a:xfrm>
            <a:off x="1383036" y="411935"/>
            <a:ext cx="514245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Contoh tajuk disini</a:t>
            </a:r>
            <a:endParaRPr sz="44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D1536B4A-EE46-1F3C-7F6A-E550585F677D}"/>
              </a:ext>
            </a:extLst>
          </p:cNvPr>
          <p:cNvSpPr/>
          <p:nvPr/>
        </p:nvSpPr>
        <p:spPr>
          <a:xfrm>
            <a:off x="162793" y="9403769"/>
            <a:ext cx="6549734" cy="423147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oogle Shape;128;p3">
            <a:extLst>
              <a:ext uri="{FF2B5EF4-FFF2-40B4-BE49-F238E27FC236}">
                <a16:creationId xmlns:a16="http://schemas.microsoft.com/office/drawing/2014/main" id="{1E2A45B7-722A-5D24-7D30-C096C9D72F8C}"/>
              </a:ext>
            </a:extLst>
          </p:cNvPr>
          <p:cNvSpPr txBox="1"/>
          <p:nvPr/>
        </p:nvSpPr>
        <p:spPr>
          <a:xfrm>
            <a:off x="1015890" y="9451861"/>
            <a:ext cx="51424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Nama sekolah anda disini</a:t>
            </a:r>
            <a:endParaRPr spc="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1B8AAE-FC60-B4D4-815E-2B5FB8C7EEB5}"/>
              </a:ext>
            </a:extLst>
          </p:cNvPr>
          <p:cNvGrpSpPr/>
          <p:nvPr/>
        </p:nvGrpSpPr>
        <p:grpSpPr>
          <a:xfrm>
            <a:off x="6993170" y="53340"/>
            <a:ext cx="2126789" cy="6528517"/>
            <a:chOff x="6993170" y="53340"/>
            <a:chExt cx="2126789" cy="65285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A56FA3-E874-DF79-8C2F-1366B6326D45}"/>
                </a:ext>
              </a:extLst>
            </p:cNvPr>
            <p:cNvSpPr txBox="1"/>
            <p:nvPr/>
          </p:nvSpPr>
          <p:spPr>
            <a:xfrm>
              <a:off x="7105313" y="480172"/>
              <a:ext cx="2014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CONTOH UNTUK ISI/TEKS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BA103D-F78F-595D-0425-0A2AB756E5A0}"/>
                </a:ext>
              </a:extLst>
            </p:cNvPr>
            <p:cNvSpPr txBox="1"/>
            <p:nvPr/>
          </p:nvSpPr>
          <p:spPr>
            <a:xfrm>
              <a:off x="7180235" y="53340"/>
              <a:ext cx="1939724" cy="369332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Poppins" panose="00000500000000000000" pitchFamily="2" charset="0"/>
                  <a:cs typeface="Poppins" panose="00000500000000000000" pitchFamily="2" charset="0"/>
                </a:rPr>
                <a:t>NOTA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FBA796-8F80-6C2E-24D1-D24F0BFE967E}"/>
                </a:ext>
              </a:extLst>
            </p:cNvPr>
            <p:cNvSpPr txBox="1"/>
            <p:nvPr/>
          </p:nvSpPr>
          <p:spPr>
            <a:xfrm>
              <a:off x="7105312" y="1960330"/>
              <a:ext cx="201464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Poppins" panose="00000500000000000000" pitchFamily="2" charset="0"/>
                  <a:cs typeface="Poppins" panose="00000500000000000000" pitchFamily="2" charset="0"/>
                </a:rPr>
                <a:t>KLIK PADA MANA-MANA BENTUK</a:t>
              </a:r>
            </a:p>
            <a:p>
              <a:pPr algn="ctr"/>
              <a:endParaRPr lang="en-US" sz="14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SHAPE FORMAT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SHAPE FILL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PILIH WARNA</a:t>
              </a:r>
            </a:p>
            <a:p>
              <a:pPr algn="ctr"/>
              <a:endParaRPr lang="en-US" sz="16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BA6A28-2BD9-FDCE-3DC2-E1EE2B39A3AA}"/>
                </a:ext>
              </a:extLst>
            </p:cNvPr>
            <p:cNvSpPr txBox="1"/>
            <p:nvPr/>
          </p:nvSpPr>
          <p:spPr>
            <a:xfrm>
              <a:off x="7180234" y="1323411"/>
              <a:ext cx="1939724" cy="523220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Poppins" panose="00000500000000000000" pitchFamily="2" charset="0"/>
                  <a:cs typeface="Poppins" panose="00000500000000000000" pitchFamily="2" charset="0"/>
                </a:rPr>
                <a:t>CARA TUKAR WARNA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A730F9-BFED-BD36-798B-01A319756E08}"/>
                </a:ext>
              </a:extLst>
            </p:cNvPr>
            <p:cNvGrpSpPr/>
            <p:nvPr/>
          </p:nvGrpSpPr>
          <p:grpSpPr>
            <a:xfrm>
              <a:off x="6993170" y="3335913"/>
              <a:ext cx="2126787" cy="3245944"/>
              <a:chOff x="6993170" y="3335913"/>
              <a:chExt cx="2126787" cy="324594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CD97F8-CF89-A7D6-D574-D32406438F60}"/>
                  </a:ext>
                </a:extLst>
              </p:cNvPr>
              <p:cNvSpPr txBox="1"/>
              <p:nvPr/>
            </p:nvSpPr>
            <p:spPr>
              <a:xfrm>
                <a:off x="7180233" y="3335913"/>
                <a:ext cx="1939724" cy="307777"/>
              </a:xfrm>
              <a:prstGeom prst="rect">
                <a:avLst/>
              </a:prstGeom>
              <a:solidFill>
                <a:srgbClr val="F7941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DUPLICATE SLIDE</a:t>
                </a:r>
              </a:p>
            </p:txBody>
          </p:sp>
          <p:pic>
            <p:nvPicPr>
              <p:cNvPr id="17" name="Picture 1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A322771B-5E22-D2DF-E36D-685C347D6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3170" y="4431953"/>
                <a:ext cx="2126787" cy="214990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39859C-F261-5AA4-1E08-63482CCF6AC4}"/>
                  </a:ext>
                </a:extLst>
              </p:cNvPr>
              <p:cNvSpPr txBox="1"/>
              <p:nvPr/>
            </p:nvSpPr>
            <p:spPr>
              <a:xfrm>
                <a:off x="7105312" y="3745434"/>
                <a:ext cx="2014645" cy="584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>
                    <a:latin typeface="Poppins" panose="00000500000000000000" pitchFamily="2" charset="0"/>
                    <a:cs typeface="Poppins" panose="00000500000000000000" pitchFamily="2" charset="0"/>
                  </a:rPr>
                  <a:t>JIKA PERLLUKAN LEBIH TEMPLATE ISI INI, DUPLICATE TERLEBIH DAHULU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72F85C5-2486-CA46-ACAA-6F13085D44BA}"/>
                  </a:ext>
                </a:extLst>
              </p:cNvPr>
              <p:cNvCxnSpPr/>
              <p:nvPr/>
            </p:nvCxnSpPr>
            <p:spPr>
              <a:xfrm flipV="1">
                <a:off x="7552023" y="5933732"/>
                <a:ext cx="302607" cy="648125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638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334AA-389E-9415-15E5-67C3B1DE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3">
            <a:extLst>
              <a:ext uri="{FF2B5EF4-FFF2-40B4-BE49-F238E27FC236}">
                <a16:creationId xmlns:a16="http://schemas.microsoft.com/office/drawing/2014/main" id="{9F9C6AF5-E797-529F-0450-28A7D9054688}"/>
              </a:ext>
            </a:extLst>
          </p:cNvPr>
          <p:cNvSpPr/>
          <p:nvPr/>
        </p:nvSpPr>
        <p:spPr>
          <a:xfrm>
            <a:off x="2216727" y="0"/>
            <a:ext cx="4641271" cy="9905999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854257-C56C-0230-C565-7340A4577FD1}"/>
              </a:ext>
            </a:extLst>
          </p:cNvPr>
          <p:cNvSpPr/>
          <p:nvPr/>
        </p:nvSpPr>
        <p:spPr>
          <a:xfrm>
            <a:off x="3239251" y="740503"/>
            <a:ext cx="2446717" cy="2446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5910117B-436F-8AE9-A7D3-F7074E0DBB9D}"/>
              </a:ext>
            </a:extLst>
          </p:cNvPr>
          <p:cNvSpPr/>
          <p:nvPr/>
        </p:nvSpPr>
        <p:spPr>
          <a:xfrm>
            <a:off x="1575731" y="4447997"/>
            <a:ext cx="5282269" cy="1777419"/>
          </a:xfrm>
          <a:custGeom>
            <a:avLst/>
            <a:gdLst>
              <a:gd name="connsiteX0" fmla="*/ 3402140 w 3402139"/>
              <a:gd name="connsiteY0" fmla="*/ 1003649 h 1003649"/>
              <a:gd name="connsiteX1" fmla="*/ 244316 w 3402139"/>
              <a:gd name="connsiteY1" fmla="*/ 1003649 h 1003649"/>
              <a:gd name="connsiteX2" fmla="*/ 0 w 3402139"/>
              <a:gd name="connsiteY2" fmla="*/ 0 h 1003649"/>
              <a:gd name="connsiteX3" fmla="*/ 3402140 w 3402139"/>
              <a:gd name="connsiteY3" fmla="*/ 0 h 1003649"/>
              <a:gd name="connsiteX4" fmla="*/ 3402140 w 3402139"/>
              <a:gd name="connsiteY4" fmla="*/ 1003649 h 10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139" h="1003649">
                <a:moveTo>
                  <a:pt x="3402140" y="1003649"/>
                </a:moveTo>
                <a:lnTo>
                  <a:pt x="244316" y="1003649"/>
                </a:lnTo>
                <a:lnTo>
                  <a:pt x="0" y="0"/>
                </a:lnTo>
                <a:lnTo>
                  <a:pt x="3402140" y="0"/>
                </a:lnTo>
                <a:lnTo>
                  <a:pt x="3402140" y="1003649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7CD3A4B9-9D99-1292-6260-4CEC28ACF29A}"/>
              </a:ext>
            </a:extLst>
          </p:cNvPr>
          <p:cNvSpPr/>
          <p:nvPr/>
        </p:nvSpPr>
        <p:spPr>
          <a:xfrm>
            <a:off x="0" y="0"/>
            <a:ext cx="2126673" cy="993831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61628F4F-A04F-9FA6-7D11-025491D6E827}"/>
              </a:ext>
            </a:extLst>
          </p:cNvPr>
          <p:cNvSpPr/>
          <p:nvPr/>
        </p:nvSpPr>
        <p:spPr>
          <a:xfrm>
            <a:off x="0" y="4447995"/>
            <a:ext cx="2126673" cy="1777419"/>
          </a:xfrm>
          <a:prstGeom prst="rect">
            <a:avLst/>
          </a:prstGeom>
          <a:solidFill>
            <a:srgbClr val="E682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oogle Shape;82;p1">
            <a:extLst>
              <a:ext uri="{FF2B5EF4-FFF2-40B4-BE49-F238E27FC236}">
                <a16:creationId xmlns:a16="http://schemas.microsoft.com/office/drawing/2014/main" id="{758878D3-44DD-7A08-1B46-C27C6D37AC21}"/>
              </a:ext>
            </a:extLst>
          </p:cNvPr>
          <p:cNvSpPr txBox="1"/>
          <p:nvPr/>
        </p:nvSpPr>
        <p:spPr>
          <a:xfrm>
            <a:off x="2598420" y="151099"/>
            <a:ext cx="35592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2024/2025</a:t>
            </a:r>
          </a:p>
        </p:txBody>
      </p:sp>
      <p:pic>
        <p:nvPicPr>
          <p:cNvPr id="4" name="Picture 3" descr="A close up of a badge&#10;&#10;Description automatically generated">
            <a:extLst>
              <a:ext uri="{FF2B5EF4-FFF2-40B4-BE49-F238E27FC236}">
                <a16:creationId xmlns:a16="http://schemas.microsoft.com/office/drawing/2014/main" id="{E6151D3D-9D31-F2D2-43D5-80C0EA4B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8" y="4556101"/>
            <a:ext cx="1514358" cy="1514358"/>
          </a:xfrm>
          <a:prstGeom prst="rect">
            <a:avLst/>
          </a:prstGeom>
        </p:spPr>
      </p:pic>
      <p:sp>
        <p:nvSpPr>
          <p:cNvPr id="5" name="Google Shape;128;p3">
            <a:extLst>
              <a:ext uri="{FF2B5EF4-FFF2-40B4-BE49-F238E27FC236}">
                <a16:creationId xmlns:a16="http://schemas.microsoft.com/office/drawing/2014/main" id="{6DA0199F-23C6-1BDC-FE07-0E0C2A3B3586}"/>
              </a:ext>
            </a:extLst>
          </p:cNvPr>
          <p:cNvSpPr txBox="1"/>
          <p:nvPr/>
        </p:nvSpPr>
        <p:spPr>
          <a:xfrm>
            <a:off x="2315156" y="4828893"/>
            <a:ext cx="447501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HAL EHWAL MURID</a:t>
            </a: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68C469C9-80D4-BDA6-50EE-0CB1DA20F142}"/>
              </a:ext>
            </a:extLst>
          </p:cNvPr>
          <p:cNvSpPr txBox="1"/>
          <p:nvPr/>
        </p:nvSpPr>
        <p:spPr>
          <a:xfrm>
            <a:off x="-3947371" y="4048294"/>
            <a:ext cx="203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33900EF1-E91A-CF3B-AA87-B7EBE1464036}"/>
              </a:ext>
            </a:extLst>
          </p:cNvPr>
          <p:cNvSpPr/>
          <p:nvPr/>
        </p:nvSpPr>
        <p:spPr>
          <a:xfrm>
            <a:off x="2514600" y="3410091"/>
            <a:ext cx="4114800" cy="761679"/>
          </a:xfrm>
          <a:prstGeom prst="roundRect">
            <a:avLst>
              <a:gd name="adj" fmla="val 29100"/>
            </a:avLst>
          </a:pr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0CC1AA-28B9-DD4E-4CD5-EA65EA0E9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Google Shape;128;p3">
            <a:extLst>
              <a:ext uri="{FF2B5EF4-FFF2-40B4-BE49-F238E27FC236}">
                <a16:creationId xmlns:a16="http://schemas.microsoft.com/office/drawing/2014/main" id="{000B4267-BFB0-7B52-8833-533C2E756CE7}"/>
              </a:ext>
            </a:extLst>
          </p:cNvPr>
          <p:cNvSpPr txBox="1"/>
          <p:nvPr/>
        </p:nvSpPr>
        <p:spPr>
          <a:xfrm>
            <a:off x="2598420" y="3525114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NAMA &gt;</a:t>
            </a:r>
          </a:p>
        </p:txBody>
      </p:sp>
      <p:sp>
        <p:nvSpPr>
          <p:cNvPr id="26" name="Google Shape;128;p3">
            <a:extLst>
              <a:ext uri="{FF2B5EF4-FFF2-40B4-BE49-F238E27FC236}">
                <a16:creationId xmlns:a16="http://schemas.microsoft.com/office/drawing/2014/main" id="{540E1F7A-D61B-1895-74D9-42EAAEA8C8C6}"/>
              </a:ext>
            </a:extLst>
          </p:cNvPr>
          <p:cNvSpPr txBox="1"/>
          <p:nvPr/>
        </p:nvSpPr>
        <p:spPr>
          <a:xfrm>
            <a:off x="2632710" y="7631646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UCAPAN RINGKAS 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05D908-ED11-2FA2-3DD5-111D2F4F32E8}"/>
              </a:ext>
            </a:extLst>
          </p:cNvPr>
          <p:cNvSpPr txBox="1"/>
          <p:nvPr/>
        </p:nvSpPr>
        <p:spPr>
          <a:xfrm>
            <a:off x="7105313" y="480172"/>
            <a:ext cx="2014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DIVIDER BUKU PENGURUSAN</a:t>
            </a: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BOLEH UBAH SUSUNAN , +- TEXT JIKA PERLU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DCFEF1-6149-45BE-80C7-FC2A34E6890A}"/>
              </a:ext>
            </a:extLst>
          </p:cNvPr>
          <p:cNvSpPr txBox="1"/>
          <p:nvPr/>
        </p:nvSpPr>
        <p:spPr>
          <a:xfrm>
            <a:off x="7180235" y="5334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8DE1A-505D-466E-02E1-259F2E11EB36}"/>
              </a:ext>
            </a:extLst>
          </p:cNvPr>
          <p:cNvSpPr txBox="1"/>
          <p:nvPr/>
        </p:nvSpPr>
        <p:spPr>
          <a:xfrm>
            <a:off x="7105312" y="2986563"/>
            <a:ext cx="2014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KLIK PADA MANA-MANA BENTUK</a:t>
            </a:r>
          </a:p>
          <a:p>
            <a:pPr algn="ctr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PILIH WARNA</a:t>
            </a:r>
          </a:p>
          <a:p>
            <a:pPr algn="ctr"/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8EA7F-D2AC-6A88-D2D5-F1248346FA1B}"/>
              </a:ext>
            </a:extLst>
          </p:cNvPr>
          <p:cNvSpPr txBox="1"/>
          <p:nvPr/>
        </p:nvSpPr>
        <p:spPr>
          <a:xfrm>
            <a:off x="7180234" y="2349644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CARA TUKAR WARNA</a:t>
            </a:r>
          </a:p>
        </p:txBody>
      </p:sp>
    </p:spTree>
    <p:extLst>
      <p:ext uri="{BB962C8B-B14F-4D97-AF65-F5344CB8AC3E}">
        <p14:creationId xmlns:p14="http://schemas.microsoft.com/office/powerpoint/2010/main" val="38234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C8C66-F19E-FAFB-1C5C-0AEC8912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3">
            <a:extLst>
              <a:ext uri="{FF2B5EF4-FFF2-40B4-BE49-F238E27FC236}">
                <a16:creationId xmlns:a16="http://schemas.microsoft.com/office/drawing/2014/main" id="{964851E1-EB97-08A3-23F8-48308A0AF715}"/>
              </a:ext>
            </a:extLst>
          </p:cNvPr>
          <p:cNvSpPr>
            <a:spLocks/>
          </p:cNvSpPr>
          <p:nvPr/>
        </p:nvSpPr>
        <p:spPr>
          <a:xfrm>
            <a:off x="193964" y="193964"/>
            <a:ext cx="6470072" cy="908165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flat">
            <a:solidFill>
              <a:srgbClr val="022A4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125B220D-3957-8107-2E73-4F653F326EAB}"/>
              </a:ext>
            </a:extLst>
          </p:cNvPr>
          <p:cNvSpPr/>
          <p:nvPr/>
        </p:nvSpPr>
        <p:spPr>
          <a:xfrm>
            <a:off x="332511" y="322118"/>
            <a:ext cx="6206834" cy="949036"/>
          </a:xfrm>
          <a:prstGeom prst="rect">
            <a:avLst/>
          </a:pr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DF340D4E-531E-533A-59C6-2F450D0690BA}"/>
              </a:ext>
            </a:extLst>
          </p:cNvPr>
          <p:cNvSpPr/>
          <p:nvPr/>
        </p:nvSpPr>
        <p:spPr>
          <a:xfrm>
            <a:off x="332512" y="322118"/>
            <a:ext cx="1101434" cy="949037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oogle Shape;128;p3">
            <a:extLst>
              <a:ext uri="{FF2B5EF4-FFF2-40B4-BE49-F238E27FC236}">
                <a16:creationId xmlns:a16="http://schemas.microsoft.com/office/drawing/2014/main" id="{E9EA5B74-F586-AF32-74EA-4E8CE3949C3A}"/>
              </a:ext>
            </a:extLst>
          </p:cNvPr>
          <p:cNvSpPr txBox="1"/>
          <p:nvPr/>
        </p:nvSpPr>
        <p:spPr>
          <a:xfrm>
            <a:off x="2636247" y="4226934"/>
            <a:ext cx="431873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KURIKULUM</a:t>
            </a:r>
            <a:endParaRPr sz="80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" name="Google Shape;128;p3">
            <a:extLst>
              <a:ext uri="{FF2B5EF4-FFF2-40B4-BE49-F238E27FC236}">
                <a16:creationId xmlns:a16="http://schemas.microsoft.com/office/drawing/2014/main" id="{F5358A6E-0097-603D-C558-E3354BB14555}"/>
              </a:ext>
            </a:extLst>
          </p:cNvPr>
          <p:cNvSpPr txBox="1"/>
          <p:nvPr/>
        </p:nvSpPr>
        <p:spPr>
          <a:xfrm>
            <a:off x="1383036" y="411935"/>
            <a:ext cx="514245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Contoh tajuk disini</a:t>
            </a:r>
            <a:endParaRPr sz="44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15365C76-CFD2-D1E2-9421-998FAD093185}"/>
              </a:ext>
            </a:extLst>
          </p:cNvPr>
          <p:cNvSpPr/>
          <p:nvPr/>
        </p:nvSpPr>
        <p:spPr>
          <a:xfrm>
            <a:off x="162793" y="9403769"/>
            <a:ext cx="6549734" cy="423147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oogle Shape;128;p3">
            <a:extLst>
              <a:ext uri="{FF2B5EF4-FFF2-40B4-BE49-F238E27FC236}">
                <a16:creationId xmlns:a16="http://schemas.microsoft.com/office/drawing/2014/main" id="{A742A8D1-C386-0273-A9D9-79E13EBD4054}"/>
              </a:ext>
            </a:extLst>
          </p:cNvPr>
          <p:cNvSpPr txBox="1"/>
          <p:nvPr/>
        </p:nvSpPr>
        <p:spPr>
          <a:xfrm>
            <a:off x="1015890" y="9451861"/>
            <a:ext cx="51424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Nama sekolah anda disini</a:t>
            </a:r>
            <a:endParaRPr spc="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" name="Picture 1" descr="A close up of a badge&#10;&#10;Description automatically generated">
            <a:extLst>
              <a:ext uri="{FF2B5EF4-FFF2-40B4-BE49-F238E27FC236}">
                <a16:creationId xmlns:a16="http://schemas.microsoft.com/office/drawing/2014/main" id="{C9D413C9-9457-A00E-509C-4DD984887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6" y="411935"/>
            <a:ext cx="769401" cy="7694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178B03-127C-157D-7F6A-2850D7E2C727}"/>
              </a:ext>
            </a:extLst>
          </p:cNvPr>
          <p:cNvGrpSpPr/>
          <p:nvPr/>
        </p:nvGrpSpPr>
        <p:grpSpPr>
          <a:xfrm>
            <a:off x="6993170" y="53340"/>
            <a:ext cx="2126789" cy="6528517"/>
            <a:chOff x="6993170" y="53340"/>
            <a:chExt cx="2126789" cy="65285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E20146-5B86-9C2F-B7E1-9542205B5FAD}"/>
                </a:ext>
              </a:extLst>
            </p:cNvPr>
            <p:cNvSpPr txBox="1"/>
            <p:nvPr/>
          </p:nvSpPr>
          <p:spPr>
            <a:xfrm>
              <a:off x="7105313" y="480172"/>
              <a:ext cx="2014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CONTOH UNTUK ISI/TEKS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E83BE6-20D8-705A-BE23-49EC0CB70363}"/>
                </a:ext>
              </a:extLst>
            </p:cNvPr>
            <p:cNvSpPr txBox="1"/>
            <p:nvPr/>
          </p:nvSpPr>
          <p:spPr>
            <a:xfrm>
              <a:off x="7180235" y="53340"/>
              <a:ext cx="1939724" cy="369332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Poppins" panose="00000500000000000000" pitchFamily="2" charset="0"/>
                  <a:cs typeface="Poppins" panose="00000500000000000000" pitchFamily="2" charset="0"/>
                </a:rPr>
                <a:t>NOTA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F4DB9C-62DD-C920-9D6B-AC63D24E796A}"/>
                </a:ext>
              </a:extLst>
            </p:cNvPr>
            <p:cNvSpPr txBox="1"/>
            <p:nvPr/>
          </p:nvSpPr>
          <p:spPr>
            <a:xfrm>
              <a:off x="7105312" y="1960330"/>
              <a:ext cx="201464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Poppins" panose="00000500000000000000" pitchFamily="2" charset="0"/>
                  <a:cs typeface="Poppins" panose="00000500000000000000" pitchFamily="2" charset="0"/>
                </a:rPr>
                <a:t>KLIK PADA MANA-MANA BENTUK</a:t>
              </a:r>
            </a:p>
            <a:p>
              <a:pPr algn="ctr"/>
              <a:endParaRPr lang="en-US" sz="14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SHAPE FORMAT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SHAPE FILL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PILIH WARNA</a:t>
              </a:r>
            </a:p>
            <a:p>
              <a:pPr algn="ctr"/>
              <a:endParaRPr lang="en-US" sz="16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090F4B-44E6-9116-5095-2C13CB6F6588}"/>
                </a:ext>
              </a:extLst>
            </p:cNvPr>
            <p:cNvSpPr txBox="1"/>
            <p:nvPr/>
          </p:nvSpPr>
          <p:spPr>
            <a:xfrm>
              <a:off x="7180234" y="1323411"/>
              <a:ext cx="1939724" cy="523220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Poppins" panose="00000500000000000000" pitchFamily="2" charset="0"/>
                  <a:cs typeface="Poppins" panose="00000500000000000000" pitchFamily="2" charset="0"/>
                </a:rPr>
                <a:t>CARA TUKAR WARNA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C96F57-E6FB-90D1-E8B7-7145989655CE}"/>
                </a:ext>
              </a:extLst>
            </p:cNvPr>
            <p:cNvGrpSpPr/>
            <p:nvPr/>
          </p:nvGrpSpPr>
          <p:grpSpPr>
            <a:xfrm>
              <a:off x="6993170" y="3335913"/>
              <a:ext cx="2126787" cy="3245944"/>
              <a:chOff x="6993170" y="3335913"/>
              <a:chExt cx="2126787" cy="324594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3081CE-DDB9-C0D9-0C50-AD89A522F94D}"/>
                  </a:ext>
                </a:extLst>
              </p:cNvPr>
              <p:cNvSpPr txBox="1"/>
              <p:nvPr/>
            </p:nvSpPr>
            <p:spPr>
              <a:xfrm>
                <a:off x="7180233" y="3335913"/>
                <a:ext cx="1939724" cy="307777"/>
              </a:xfrm>
              <a:prstGeom prst="rect">
                <a:avLst/>
              </a:prstGeom>
              <a:solidFill>
                <a:srgbClr val="F7941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DUPLICATE SLIDE</a:t>
                </a:r>
              </a:p>
            </p:txBody>
          </p:sp>
          <p:pic>
            <p:nvPicPr>
              <p:cNvPr id="21" name="Picture 20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5D97B78D-ACAC-566E-6698-D2AD3DA79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3170" y="4431953"/>
                <a:ext cx="2126787" cy="214990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EC021A-AD14-1BCD-B465-213C107201EA}"/>
                  </a:ext>
                </a:extLst>
              </p:cNvPr>
              <p:cNvSpPr txBox="1"/>
              <p:nvPr/>
            </p:nvSpPr>
            <p:spPr>
              <a:xfrm>
                <a:off x="7105312" y="3745434"/>
                <a:ext cx="2014645" cy="584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>
                    <a:latin typeface="Poppins" panose="00000500000000000000" pitchFamily="2" charset="0"/>
                    <a:cs typeface="Poppins" panose="00000500000000000000" pitchFamily="2" charset="0"/>
                  </a:rPr>
                  <a:t>JIKA PERLLUKAN LEBIH TEMPLATE ISI INI, DUPLICATE TERLEBIH DAHULU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237F3E1-A6C5-D77F-DE2F-4A91A111D883}"/>
                  </a:ext>
                </a:extLst>
              </p:cNvPr>
              <p:cNvCxnSpPr/>
              <p:nvPr/>
            </p:nvCxnSpPr>
            <p:spPr>
              <a:xfrm flipV="1">
                <a:off x="7552023" y="5933732"/>
                <a:ext cx="302607" cy="648125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9504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0638C-A915-BFE0-43BE-5C48F8C7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3">
            <a:extLst>
              <a:ext uri="{FF2B5EF4-FFF2-40B4-BE49-F238E27FC236}">
                <a16:creationId xmlns:a16="http://schemas.microsoft.com/office/drawing/2014/main" id="{F6B4B1ED-691C-F371-998A-A4B786D3B14C}"/>
              </a:ext>
            </a:extLst>
          </p:cNvPr>
          <p:cNvSpPr/>
          <p:nvPr/>
        </p:nvSpPr>
        <p:spPr>
          <a:xfrm>
            <a:off x="2216727" y="0"/>
            <a:ext cx="4641271" cy="9905999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C0F21F-8976-F33B-0ADE-8E61F6235C1D}"/>
              </a:ext>
            </a:extLst>
          </p:cNvPr>
          <p:cNvSpPr/>
          <p:nvPr/>
        </p:nvSpPr>
        <p:spPr>
          <a:xfrm>
            <a:off x="3239251" y="740503"/>
            <a:ext cx="2446717" cy="2446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8B55687-5759-EF21-987F-01B6A5BE1B9C}"/>
              </a:ext>
            </a:extLst>
          </p:cNvPr>
          <p:cNvSpPr/>
          <p:nvPr/>
        </p:nvSpPr>
        <p:spPr>
          <a:xfrm>
            <a:off x="1575731" y="4447997"/>
            <a:ext cx="5282269" cy="1777419"/>
          </a:xfrm>
          <a:custGeom>
            <a:avLst/>
            <a:gdLst>
              <a:gd name="connsiteX0" fmla="*/ 3402140 w 3402139"/>
              <a:gd name="connsiteY0" fmla="*/ 1003649 h 1003649"/>
              <a:gd name="connsiteX1" fmla="*/ 244316 w 3402139"/>
              <a:gd name="connsiteY1" fmla="*/ 1003649 h 1003649"/>
              <a:gd name="connsiteX2" fmla="*/ 0 w 3402139"/>
              <a:gd name="connsiteY2" fmla="*/ 0 h 1003649"/>
              <a:gd name="connsiteX3" fmla="*/ 3402140 w 3402139"/>
              <a:gd name="connsiteY3" fmla="*/ 0 h 1003649"/>
              <a:gd name="connsiteX4" fmla="*/ 3402140 w 3402139"/>
              <a:gd name="connsiteY4" fmla="*/ 1003649 h 10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139" h="1003649">
                <a:moveTo>
                  <a:pt x="3402140" y="1003649"/>
                </a:moveTo>
                <a:lnTo>
                  <a:pt x="244316" y="1003649"/>
                </a:lnTo>
                <a:lnTo>
                  <a:pt x="0" y="0"/>
                </a:lnTo>
                <a:lnTo>
                  <a:pt x="3402140" y="0"/>
                </a:lnTo>
                <a:lnTo>
                  <a:pt x="3402140" y="1003649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835A440E-E7C0-4B4E-26FF-52B5A7C38885}"/>
              </a:ext>
            </a:extLst>
          </p:cNvPr>
          <p:cNvSpPr/>
          <p:nvPr/>
        </p:nvSpPr>
        <p:spPr>
          <a:xfrm>
            <a:off x="0" y="0"/>
            <a:ext cx="2126673" cy="993831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B43FC560-317C-8038-F4D9-D8727D9EBED9}"/>
              </a:ext>
            </a:extLst>
          </p:cNvPr>
          <p:cNvSpPr/>
          <p:nvPr/>
        </p:nvSpPr>
        <p:spPr>
          <a:xfrm>
            <a:off x="0" y="4447995"/>
            <a:ext cx="2126673" cy="1777419"/>
          </a:xfrm>
          <a:prstGeom prst="rect">
            <a:avLst/>
          </a:prstGeom>
          <a:solidFill>
            <a:srgbClr val="E682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C4A7580A-43F8-1E0C-E690-369710B4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6" y="4585929"/>
            <a:ext cx="1479640" cy="1479640"/>
          </a:xfrm>
          <a:prstGeom prst="rect">
            <a:avLst/>
          </a:prstGeom>
        </p:spPr>
      </p:pic>
      <p:sp>
        <p:nvSpPr>
          <p:cNvPr id="16" name="Google Shape;82;p1">
            <a:extLst>
              <a:ext uri="{FF2B5EF4-FFF2-40B4-BE49-F238E27FC236}">
                <a16:creationId xmlns:a16="http://schemas.microsoft.com/office/drawing/2014/main" id="{1AA43AF8-F905-D22B-C161-84BDF15F973B}"/>
              </a:ext>
            </a:extLst>
          </p:cNvPr>
          <p:cNvSpPr txBox="1"/>
          <p:nvPr/>
        </p:nvSpPr>
        <p:spPr>
          <a:xfrm>
            <a:off x="2598420" y="151099"/>
            <a:ext cx="35592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2024/2025</a:t>
            </a:r>
          </a:p>
        </p:txBody>
      </p:sp>
      <p:sp>
        <p:nvSpPr>
          <p:cNvPr id="5" name="Google Shape;128;p3">
            <a:extLst>
              <a:ext uri="{FF2B5EF4-FFF2-40B4-BE49-F238E27FC236}">
                <a16:creationId xmlns:a16="http://schemas.microsoft.com/office/drawing/2014/main" id="{AEC010AF-5C5D-FF21-43FD-61576AFE4B03}"/>
              </a:ext>
            </a:extLst>
          </p:cNvPr>
          <p:cNvSpPr txBox="1"/>
          <p:nvPr/>
        </p:nvSpPr>
        <p:spPr>
          <a:xfrm>
            <a:off x="2315156" y="4828893"/>
            <a:ext cx="447501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KOKURIKULUM</a:t>
            </a: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2B2A752F-0DE4-107A-C8E9-CF2F42BFAE20}"/>
              </a:ext>
            </a:extLst>
          </p:cNvPr>
          <p:cNvSpPr txBox="1"/>
          <p:nvPr/>
        </p:nvSpPr>
        <p:spPr>
          <a:xfrm>
            <a:off x="-3947371" y="4048294"/>
            <a:ext cx="203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CBA0B56C-9543-BB01-3A44-445A636F95A5}"/>
              </a:ext>
            </a:extLst>
          </p:cNvPr>
          <p:cNvSpPr/>
          <p:nvPr/>
        </p:nvSpPr>
        <p:spPr>
          <a:xfrm>
            <a:off x="2514600" y="3410091"/>
            <a:ext cx="4114800" cy="761679"/>
          </a:xfrm>
          <a:prstGeom prst="roundRect">
            <a:avLst>
              <a:gd name="adj" fmla="val 29100"/>
            </a:avLst>
          </a:pr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16E310-803E-68B7-0DD9-AFC63EE80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FB28EA99-9E69-D6B7-62A0-0E3264920509}"/>
              </a:ext>
            </a:extLst>
          </p:cNvPr>
          <p:cNvSpPr txBox="1"/>
          <p:nvPr/>
        </p:nvSpPr>
        <p:spPr>
          <a:xfrm>
            <a:off x="2598420" y="3525114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NAMA &gt;</a:t>
            </a:r>
          </a:p>
        </p:txBody>
      </p:sp>
      <p:sp>
        <p:nvSpPr>
          <p:cNvPr id="6" name="Google Shape;128;p3">
            <a:extLst>
              <a:ext uri="{FF2B5EF4-FFF2-40B4-BE49-F238E27FC236}">
                <a16:creationId xmlns:a16="http://schemas.microsoft.com/office/drawing/2014/main" id="{56F3E305-44C9-2E6F-AA75-40B2A62889CB}"/>
              </a:ext>
            </a:extLst>
          </p:cNvPr>
          <p:cNvSpPr txBox="1"/>
          <p:nvPr/>
        </p:nvSpPr>
        <p:spPr>
          <a:xfrm>
            <a:off x="2632710" y="7631646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UCAPAN RINGKAS 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7E95-0EEB-3815-9A3C-A2618CAFE9F8}"/>
              </a:ext>
            </a:extLst>
          </p:cNvPr>
          <p:cNvSpPr txBox="1"/>
          <p:nvPr/>
        </p:nvSpPr>
        <p:spPr>
          <a:xfrm>
            <a:off x="7105313" y="480172"/>
            <a:ext cx="2014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DIVIDER BUKU PENGURUSAN</a:t>
            </a: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BOLEH UBAH SUSUNAN , +- TEXT JIKA PERLU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DB661-F0B4-59D8-0F2F-186181ABEEF0}"/>
              </a:ext>
            </a:extLst>
          </p:cNvPr>
          <p:cNvSpPr txBox="1"/>
          <p:nvPr/>
        </p:nvSpPr>
        <p:spPr>
          <a:xfrm>
            <a:off x="7180235" y="5334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8143A-DF3D-7D8B-BA19-7419E1FE3D9C}"/>
              </a:ext>
            </a:extLst>
          </p:cNvPr>
          <p:cNvSpPr txBox="1"/>
          <p:nvPr/>
        </p:nvSpPr>
        <p:spPr>
          <a:xfrm>
            <a:off x="7105312" y="2986563"/>
            <a:ext cx="2014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KLIK PADA MANA-MANA BENTUK</a:t>
            </a:r>
          </a:p>
          <a:p>
            <a:pPr algn="ctr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PILIH WARNA</a:t>
            </a:r>
          </a:p>
          <a:p>
            <a:pPr algn="ctr"/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F6EDD-AFD8-6BC7-0552-61B987A916F4}"/>
              </a:ext>
            </a:extLst>
          </p:cNvPr>
          <p:cNvSpPr txBox="1"/>
          <p:nvPr/>
        </p:nvSpPr>
        <p:spPr>
          <a:xfrm>
            <a:off x="7180234" y="2349644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CARA TUKAR WARNA</a:t>
            </a:r>
          </a:p>
        </p:txBody>
      </p:sp>
    </p:spTree>
    <p:extLst>
      <p:ext uri="{BB962C8B-B14F-4D97-AF65-F5344CB8AC3E}">
        <p14:creationId xmlns:p14="http://schemas.microsoft.com/office/powerpoint/2010/main" val="17259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7E8F-5647-3877-9F4E-EA68D1F8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3">
            <a:extLst>
              <a:ext uri="{FF2B5EF4-FFF2-40B4-BE49-F238E27FC236}">
                <a16:creationId xmlns:a16="http://schemas.microsoft.com/office/drawing/2014/main" id="{71AC33A2-22F1-7D69-BD72-6080A18A4A78}"/>
              </a:ext>
            </a:extLst>
          </p:cNvPr>
          <p:cNvSpPr>
            <a:spLocks/>
          </p:cNvSpPr>
          <p:nvPr/>
        </p:nvSpPr>
        <p:spPr>
          <a:xfrm>
            <a:off x="193964" y="193964"/>
            <a:ext cx="6470072" cy="908165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flat">
            <a:solidFill>
              <a:srgbClr val="022A44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7B5E6D81-080E-DF16-7DCB-3254488F889C}"/>
              </a:ext>
            </a:extLst>
          </p:cNvPr>
          <p:cNvSpPr/>
          <p:nvPr/>
        </p:nvSpPr>
        <p:spPr>
          <a:xfrm>
            <a:off x="332511" y="322118"/>
            <a:ext cx="6206834" cy="949036"/>
          </a:xfrm>
          <a:prstGeom prst="rect">
            <a:avLst/>
          </a:pr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7D92E413-CDC8-90B6-887C-25E0155337A6}"/>
              </a:ext>
            </a:extLst>
          </p:cNvPr>
          <p:cNvSpPr/>
          <p:nvPr/>
        </p:nvSpPr>
        <p:spPr>
          <a:xfrm>
            <a:off x="332512" y="322118"/>
            <a:ext cx="1101434" cy="949037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oogle Shape;128;p3">
            <a:extLst>
              <a:ext uri="{FF2B5EF4-FFF2-40B4-BE49-F238E27FC236}">
                <a16:creationId xmlns:a16="http://schemas.microsoft.com/office/drawing/2014/main" id="{50CD2049-269B-9712-6F79-F6863DF44B46}"/>
              </a:ext>
            </a:extLst>
          </p:cNvPr>
          <p:cNvSpPr txBox="1"/>
          <p:nvPr/>
        </p:nvSpPr>
        <p:spPr>
          <a:xfrm>
            <a:off x="2636247" y="4226934"/>
            <a:ext cx="431873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KURIKULUM</a:t>
            </a:r>
            <a:endParaRPr sz="80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" name="Google Shape;128;p3">
            <a:extLst>
              <a:ext uri="{FF2B5EF4-FFF2-40B4-BE49-F238E27FC236}">
                <a16:creationId xmlns:a16="http://schemas.microsoft.com/office/drawing/2014/main" id="{61ABEBEA-896D-3C0D-0EB9-452A36894CD6}"/>
              </a:ext>
            </a:extLst>
          </p:cNvPr>
          <p:cNvSpPr txBox="1"/>
          <p:nvPr/>
        </p:nvSpPr>
        <p:spPr>
          <a:xfrm>
            <a:off x="1383036" y="411935"/>
            <a:ext cx="514245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Contoh tajuk disini</a:t>
            </a:r>
            <a:endParaRPr sz="44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D8622386-2742-25BC-71FB-D44ECA8A1F74}"/>
              </a:ext>
            </a:extLst>
          </p:cNvPr>
          <p:cNvSpPr/>
          <p:nvPr/>
        </p:nvSpPr>
        <p:spPr>
          <a:xfrm>
            <a:off x="162793" y="9403769"/>
            <a:ext cx="6549734" cy="423147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oogle Shape;128;p3">
            <a:extLst>
              <a:ext uri="{FF2B5EF4-FFF2-40B4-BE49-F238E27FC236}">
                <a16:creationId xmlns:a16="http://schemas.microsoft.com/office/drawing/2014/main" id="{67773C83-C5B6-1AE4-DFE3-7E73F15DC08B}"/>
              </a:ext>
            </a:extLst>
          </p:cNvPr>
          <p:cNvSpPr txBox="1"/>
          <p:nvPr/>
        </p:nvSpPr>
        <p:spPr>
          <a:xfrm>
            <a:off x="1015890" y="9451861"/>
            <a:ext cx="51424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Nama sekolah anda disini</a:t>
            </a:r>
            <a:endParaRPr spc="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" name="Picture 7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5CF541D1-09C7-1BFB-1996-07989AF13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6" y="411935"/>
            <a:ext cx="739820" cy="7398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28D619-7763-D7E3-1890-CE5B07C9270C}"/>
              </a:ext>
            </a:extLst>
          </p:cNvPr>
          <p:cNvGrpSpPr/>
          <p:nvPr/>
        </p:nvGrpSpPr>
        <p:grpSpPr>
          <a:xfrm>
            <a:off x="6993170" y="53340"/>
            <a:ext cx="2126789" cy="6528517"/>
            <a:chOff x="6993170" y="53340"/>
            <a:chExt cx="2126789" cy="65285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F6C86F-FC2E-97CE-870D-3F22C7DEAEE4}"/>
                </a:ext>
              </a:extLst>
            </p:cNvPr>
            <p:cNvSpPr txBox="1"/>
            <p:nvPr/>
          </p:nvSpPr>
          <p:spPr>
            <a:xfrm>
              <a:off x="7105313" y="480172"/>
              <a:ext cx="2014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oppins" panose="00000500000000000000" pitchFamily="2" charset="0"/>
                  <a:cs typeface="Poppins" panose="00000500000000000000" pitchFamily="2" charset="0"/>
                </a:rPr>
                <a:t>CONTOH UNTUK ISI/TEKS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44115-AC39-11FD-0682-DA28F4984D34}"/>
                </a:ext>
              </a:extLst>
            </p:cNvPr>
            <p:cNvSpPr txBox="1"/>
            <p:nvPr/>
          </p:nvSpPr>
          <p:spPr>
            <a:xfrm>
              <a:off x="7180235" y="53340"/>
              <a:ext cx="1939724" cy="369332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Poppins" panose="00000500000000000000" pitchFamily="2" charset="0"/>
                  <a:cs typeface="Poppins" panose="00000500000000000000" pitchFamily="2" charset="0"/>
                </a:rPr>
                <a:t>NOTA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A56BB4-822C-B707-0566-042DC0FF26A3}"/>
                </a:ext>
              </a:extLst>
            </p:cNvPr>
            <p:cNvSpPr txBox="1"/>
            <p:nvPr/>
          </p:nvSpPr>
          <p:spPr>
            <a:xfrm>
              <a:off x="7105312" y="1960330"/>
              <a:ext cx="201464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Poppins" panose="00000500000000000000" pitchFamily="2" charset="0"/>
                  <a:cs typeface="Poppins" panose="00000500000000000000" pitchFamily="2" charset="0"/>
                </a:rPr>
                <a:t>KLIK PADA MANA-MANA BENTUK</a:t>
              </a:r>
            </a:p>
            <a:p>
              <a:pPr algn="ctr"/>
              <a:endParaRPr lang="en-US" sz="14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SHAPE FORMAT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SHAPE FILL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oppins" panose="00000500000000000000" pitchFamily="2" charset="0"/>
                  <a:cs typeface="Poppins" panose="00000500000000000000" pitchFamily="2" charset="0"/>
                </a:rPr>
                <a:t>PILIH WARNA</a:t>
              </a:r>
            </a:p>
            <a:p>
              <a:pPr algn="ctr"/>
              <a:endParaRPr lang="en-US" sz="1600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endParaRPr lang="en-US" sz="16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814224-63C4-C9DC-084A-9D9A6E09565A}"/>
                </a:ext>
              </a:extLst>
            </p:cNvPr>
            <p:cNvSpPr txBox="1"/>
            <p:nvPr/>
          </p:nvSpPr>
          <p:spPr>
            <a:xfrm>
              <a:off x="7180234" y="1323411"/>
              <a:ext cx="1939724" cy="523220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Poppins" panose="00000500000000000000" pitchFamily="2" charset="0"/>
                  <a:cs typeface="Poppins" panose="00000500000000000000" pitchFamily="2" charset="0"/>
                </a:rPr>
                <a:t>CARA TUKAR WARNA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550D60-2C22-1AE2-B0BA-DF2DF751B8B1}"/>
                </a:ext>
              </a:extLst>
            </p:cNvPr>
            <p:cNvGrpSpPr/>
            <p:nvPr/>
          </p:nvGrpSpPr>
          <p:grpSpPr>
            <a:xfrm>
              <a:off x="6993170" y="3335913"/>
              <a:ext cx="2126787" cy="3245944"/>
              <a:chOff x="6993170" y="3335913"/>
              <a:chExt cx="2126787" cy="324594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7F2AF4-F7C0-1773-94F9-9E1E2808D074}"/>
                  </a:ext>
                </a:extLst>
              </p:cNvPr>
              <p:cNvSpPr txBox="1"/>
              <p:nvPr/>
            </p:nvSpPr>
            <p:spPr>
              <a:xfrm>
                <a:off x="7180233" y="3335913"/>
                <a:ext cx="1939724" cy="307777"/>
              </a:xfrm>
              <a:prstGeom prst="rect">
                <a:avLst/>
              </a:prstGeom>
              <a:solidFill>
                <a:srgbClr val="F7941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Poppins" panose="00000500000000000000" pitchFamily="2" charset="0"/>
                    <a:cs typeface="Poppins" panose="00000500000000000000" pitchFamily="2" charset="0"/>
                  </a:rPr>
                  <a:t>DUPLICATE SLIDE</a:t>
                </a:r>
              </a:p>
            </p:txBody>
          </p:sp>
          <p:pic>
            <p:nvPicPr>
              <p:cNvPr id="21" name="Picture 20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7789C697-BB9E-ED78-5E6B-F3A59612F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3170" y="4431953"/>
                <a:ext cx="2126787" cy="214990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BC2AC3-455D-3936-3375-81D7711C2774}"/>
                  </a:ext>
                </a:extLst>
              </p:cNvPr>
              <p:cNvSpPr txBox="1"/>
              <p:nvPr/>
            </p:nvSpPr>
            <p:spPr>
              <a:xfrm>
                <a:off x="7105312" y="3745434"/>
                <a:ext cx="2014645" cy="584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>
                    <a:latin typeface="Poppins" panose="00000500000000000000" pitchFamily="2" charset="0"/>
                    <a:cs typeface="Poppins" panose="00000500000000000000" pitchFamily="2" charset="0"/>
                  </a:rPr>
                  <a:t>JIKA PERLLUKAN LEBIH TEMPLATE ISI INI, DUPLICATE TERLEBIH DAHULU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60ACC88-5E69-43C3-A580-C53D6D8AECAF}"/>
                  </a:ext>
                </a:extLst>
              </p:cNvPr>
              <p:cNvCxnSpPr/>
              <p:nvPr/>
            </p:nvCxnSpPr>
            <p:spPr>
              <a:xfrm flipV="1">
                <a:off x="7552023" y="5933732"/>
                <a:ext cx="302607" cy="648125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7425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3D11-09BF-13A0-2DBA-9BDC4734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3">
            <a:extLst>
              <a:ext uri="{FF2B5EF4-FFF2-40B4-BE49-F238E27FC236}">
                <a16:creationId xmlns:a16="http://schemas.microsoft.com/office/drawing/2014/main" id="{2FC878AC-447C-1953-6A10-FE3D2E6D461C}"/>
              </a:ext>
            </a:extLst>
          </p:cNvPr>
          <p:cNvSpPr/>
          <p:nvPr/>
        </p:nvSpPr>
        <p:spPr>
          <a:xfrm>
            <a:off x="2216727" y="0"/>
            <a:ext cx="4641271" cy="9905999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50FEB5-129B-033B-3F67-E98838C1798D}"/>
              </a:ext>
            </a:extLst>
          </p:cNvPr>
          <p:cNvSpPr/>
          <p:nvPr/>
        </p:nvSpPr>
        <p:spPr>
          <a:xfrm>
            <a:off x="3239251" y="740503"/>
            <a:ext cx="2446717" cy="2446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5C95ECC-F34F-D9C1-DAED-D9A7356507BB}"/>
              </a:ext>
            </a:extLst>
          </p:cNvPr>
          <p:cNvSpPr/>
          <p:nvPr/>
        </p:nvSpPr>
        <p:spPr>
          <a:xfrm>
            <a:off x="1575731" y="4447997"/>
            <a:ext cx="5282269" cy="1777419"/>
          </a:xfrm>
          <a:custGeom>
            <a:avLst/>
            <a:gdLst>
              <a:gd name="connsiteX0" fmla="*/ 3402140 w 3402139"/>
              <a:gd name="connsiteY0" fmla="*/ 1003649 h 1003649"/>
              <a:gd name="connsiteX1" fmla="*/ 244316 w 3402139"/>
              <a:gd name="connsiteY1" fmla="*/ 1003649 h 1003649"/>
              <a:gd name="connsiteX2" fmla="*/ 0 w 3402139"/>
              <a:gd name="connsiteY2" fmla="*/ 0 h 1003649"/>
              <a:gd name="connsiteX3" fmla="*/ 3402140 w 3402139"/>
              <a:gd name="connsiteY3" fmla="*/ 0 h 1003649"/>
              <a:gd name="connsiteX4" fmla="*/ 3402140 w 3402139"/>
              <a:gd name="connsiteY4" fmla="*/ 1003649 h 10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139" h="1003649">
                <a:moveTo>
                  <a:pt x="3402140" y="1003649"/>
                </a:moveTo>
                <a:lnTo>
                  <a:pt x="244316" y="1003649"/>
                </a:lnTo>
                <a:lnTo>
                  <a:pt x="0" y="0"/>
                </a:lnTo>
                <a:lnTo>
                  <a:pt x="3402140" y="0"/>
                </a:lnTo>
                <a:lnTo>
                  <a:pt x="3402140" y="1003649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35B5CFF6-C3BE-0B37-8C09-3080DC31BD77}"/>
              </a:ext>
            </a:extLst>
          </p:cNvPr>
          <p:cNvSpPr/>
          <p:nvPr/>
        </p:nvSpPr>
        <p:spPr>
          <a:xfrm>
            <a:off x="0" y="0"/>
            <a:ext cx="2126673" cy="9938313"/>
          </a:xfrm>
          <a:custGeom>
            <a:avLst/>
            <a:gdLst>
              <a:gd name="connsiteX0" fmla="*/ 0 w 6427279"/>
              <a:gd name="connsiteY0" fmla="*/ 0 h 9089040"/>
              <a:gd name="connsiteX1" fmla="*/ 6427280 w 6427279"/>
              <a:gd name="connsiteY1" fmla="*/ 0 h 9089040"/>
              <a:gd name="connsiteX2" fmla="*/ 6427280 w 6427279"/>
              <a:gd name="connsiteY2" fmla="*/ 9089041 h 9089040"/>
              <a:gd name="connsiteX3" fmla="*/ 0 w 6427279"/>
              <a:gd name="connsiteY3" fmla="*/ 9089041 h 90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279" h="9089040">
                <a:moveTo>
                  <a:pt x="0" y="0"/>
                </a:moveTo>
                <a:lnTo>
                  <a:pt x="6427280" y="0"/>
                </a:lnTo>
                <a:lnTo>
                  <a:pt x="6427280" y="9089041"/>
                </a:lnTo>
                <a:lnTo>
                  <a:pt x="0" y="9089041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4">
            <a:extLst>
              <a:ext uri="{FF2B5EF4-FFF2-40B4-BE49-F238E27FC236}">
                <a16:creationId xmlns:a16="http://schemas.microsoft.com/office/drawing/2014/main" id="{1916AA1D-5F1B-46D3-E5DB-64B667832179}"/>
              </a:ext>
            </a:extLst>
          </p:cNvPr>
          <p:cNvSpPr/>
          <p:nvPr/>
        </p:nvSpPr>
        <p:spPr>
          <a:xfrm>
            <a:off x="0" y="4447995"/>
            <a:ext cx="2126673" cy="1777419"/>
          </a:xfrm>
          <a:prstGeom prst="rect">
            <a:avLst/>
          </a:prstGeom>
          <a:solidFill>
            <a:srgbClr val="E682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98B2FD-1B1B-35E6-3D54-47E53EC26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380" y="4623336"/>
            <a:ext cx="1479640" cy="1479640"/>
          </a:xfrm>
          <a:prstGeom prst="rect">
            <a:avLst/>
          </a:prstGeom>
        </p:spPr>
      </p:pic>
      <p:sp>
        <p:nvSpPr>
          <p:cNvPr id="16" name="Google Shape;82;p1">
            <a:extLst>
              <a:ext uri="{FF2B5EF4-FFF2-40B4-BE49-F238E27FC236}">
                <a16:creationId xmlns:a16="http://schemas.microsoft.com/office/drawing/2014/main" id="{30253905-4FDA-7623-E634-3EAE8203C454}"/>
              </a:ext>
            </a:extLst>
          </p:cNvPr>
          <p:cNvSpPr txBox="1"/>
          <p:nvPr/>
        </p:nvSpPr>
        <p:spPr>
          <a:xfrm>
            <a:off x="2598420" y="151099"/>
            <a:ext cx="355929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2024/2025</a:t>
            </a:r>
          </a:p>
        </p:txBody>
      </p:sp>
      <p:sp>
        <p:nvSpPr>
          <p:cNvPr id="5" name="Google Shape;128;p3">
            <a:extLst>
              <a:ext uri="{FF2B5EF4-FFF2-40B4-BE49-F238E27FC236}">
                <a16:creationId xmlns:a16="http://schemas.microsoft.com/office/drawing/2014/main" id="{CC238A0F-350A-936A-CDE5-AFF95984BFC4}"/>
              </a:ext>
            </a:extLst>
          </p:cNvPr>
          <p:cNvSpPr txBox="1"/>
          <p:nvPr/>
        </p:nvSpPr>
        <p:spPr>
          <a:xfrm>
            <a:off x="2315156" y="4704454"/>
            <a:ext cx="447501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PPKI</a:t>
            </a:r>
          </a:p>
        </p:txBody>
      </p:sp>
      <p:sp>
        <p:nvSpPr>
          <p:cNvPr id="2" name="Google Shape;129;p3">
            <a:extLst>
              <a:ext uri="{FF2B5EF4-FFF2-40B4-BE49-F238E27FC236}">
                <a16:creationId xmlns:a16="http://schemas.microsoft.com/office/drawing/2014/main" id="{B7AE41EF-B9A2-239F-C9A7-558F22413DAD}"/>
              </a:ext>
            </a:extLst>
          </p:cNvPr>
          <p:cNvSpPr txBox="1"/>
          <p:nvPr/>
        </p:nvSpPr>
        <p:spPr>
          <a:xfrm>
            <a:off x="-3947371" y="4048294"/>
            <a:ext cx="2033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752C7BC3-ECAC-A76C-6BD1-CDA54954B8D5}"/>
              </a:ext>
            </a:extLst>
          </p:cNvPr>
          <p:cNvSpPr/>
          <p:nvPr/>
        </p:nvSpPr>
        <p:spPr>
          <a:xfrm>
            <a:off x="2514600" y="3410091"/>
            <a:ext cx="4114800" cy="761679"/>
          </a:xfrm>
          <a:prstGeom prst="roundRect">
            <a:avLst>
              <a:gd name="adj" fmla="val 29100"/>
            </a:avLst>
          </a:pr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94539F-53DD-45FA-36FE-813C42EE1C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C5A9C2E6-4C16-67FD-4CAF-FB3A85D93CFF}"/>
              </a:ext>
            </a:extLst>
          </p:cNvPr>
          <p:cNvSpPr txBox="1"/>
          <p:nvPr/>
        </p:nvSpPr>
        <p:spPr>
          <a:xfrm>
            <a:off x="2598420" y="3525114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NAMA &gt;</a:t>
            </a:r>
          </a:p>
        </p:txBody>
      </p:sp>
      <p:sp>
        <p:nvSpPr>
          <p:cNvPr id="6" name="Google Shape;128;p3">
            <a:extLst>
              <a:ext uri="{FF2B5EF4-FFF2-40B4-BE49-F238E27FC236}">
                <a16:creationId xmlns:a16="http://schemas.microsoft.com/office/drawing/2014/main" id="{9BD2851B-D265-B9EC-46CF-B50FCEDA0925}"/>
              </a:ext>
            </a:extLst>
          </p:cNvPr>
          <p:cNvSpPr txBox="1"/>
          <p:nvPr/>
        </p:nvSpPr>
        <p:spPr>
          <a:xfrm>
            <a:off x="2632710" y="7631646"/>
            <a:ext cx="38785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22A44"/>
                </a:solidFill>
                <a:latin typeface="Bebas Neue"/>
                <a:ea typeface="Bebas Neue"/>
                <a:cs typeface="Bebas Neue"/>
                <a:sym typeface="Bebas Neue"/>
              </a:rPr>
              <a:t>&lt; UCAPAN RINGKAS 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044C2-310C-F30B-4F9B-2D7E862A1C14}"/>
              </a:ext>
            </a:extLst>
          </p:cNvPr>
          <p:cNvSpPr txBox="1"/>
          <p:nvPr/>
        </p:nvSpPr>
        <p:spPr>
          <a:xfrm>
            <a:off x="3088141" y="5695747"/>
            <a:ext cx="296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Program Pendidikan Khas Integrasi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DEE31-D9A5-6EB8-9A3C-D7C33A99E0F5}"/>
              </a:ext>
            </a:extLst>
          </p:cNvPr>
          <p:cNvSpPr txBox="1"/>
          <p:nvPr/>
        </p:nvSpPr>
        <p:spPr>
          <a:xfrm>
            <a:off x="7105313" y="480172"/>
            <a:ext cx="2014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DIVIDER BUKU PENGURUSAN</a:t>
            </a: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BOLEH UBAH SUSUNAN , +- TEXT JIKA PERLU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04582B-BF74-5161-5D7A-3807EFF83799}"/>
              </a:ext>
            </a:extLst>
          </p:cNvPr>
          <p:cNvSpPr txBox="1"/>
          <p:nvPr/>
        </p:nvSpPr>
        <p:spPr>
          <a:xfrm>
            <a:off x="7180235" y="5334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C6137-38D7-6AC4-9C64-F8557509F72D}"/>
              </a:ext>
            </a:extLst>
          </p:cNvPr>
          <p:cNvSpPr txBox="1"/>
          <p:nvPr/>
        </p:nvSpPr>
        <p:spPr>
          <a:xfrm>
            <a:off x="7105312" y="2986563"/>
            <a:ext cx="20146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KLIK PADA MANA-MANA BENTUK</a:t>
            </a:r>
          </a:p>
          <a:p>
            <a:pPr algn="ctr"/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SHAPE FILL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PILIH WARNA</a:t>
            </a:r>
          </a:p>
          <a:p>
            <a:pPr algn="ctr"/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775DE-927F-08CA-478F-1C838397744C}"/>
              </a:ext>
            </a:extLst>
          </p:cNvPr>
          <p:cNvSpPr txBox="1"/>
          <p:nvPr/>
        </p:nvSpPr>
        <p:spPr>
          <a:xfrm>
            <a:off x="7180234" y="2349644"/>
            <a:ext cx="1939724" cy="523220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CARA TUKAR WARNA</a:t>
            </a:r>
          </a:p>
        </p:txBody>
      </p:sp>
    </p:spTree>
    <p:extLst>
      <p:ext uri="{BB962C8B-B14F-4D97-AF65-F5344CB8AC3E}">
        <p14:creationId xmlns:p14="http://schemas.microsoft.com/office/powerpoint/2010/main" val="130330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A40DA-CA8B-CFAD-D014-B08502C7C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9682F6EC-E56F-4759-1EAF-49DE54FCBC82}"/>
              </a:ext>
            </a:extLst>
          </p:cNvPr>
          <p:cNvSpPr>
            <a:spLocks/>
          </p:cNvSpPr>
          <p:nvPr/>
        </p:nvSpPr>
        <p:spPr>
          <a:xfrm>
            <a:off x="769621" y="-59371"/>
            <a:ext cx="6099374" cy="9235987"/>
          </a:xfrm>
          <a:custGeom>
            <a:avLst/>
            <a:gdLst>
              <a:gd name="connsiteX0" fmla="*/ 2232762 w 6855765"/>
              <a:gd name="connsiteY0" fmla="*/ 4749902 h 9004096"/>
              <a:gd name="connsiteX1" fmla="*/ 6855765 w 6855765"/>
              <a:gd name="connsiteY1" fmla="*/ 103429 h 9004096"/>
              <a:gd name="connsiteX2" fmla="*/ 6855765 w 6855765"/>
              <a:gd name="connsiteY2" fmla="*/ 0 h 9004096"/>
              <a:gd name="connsiteX3" fmla="*/ 0 w 6855765"/>
              <a:gd name="connsiteY3" fmla="*/ 6847739 h 9004096"/>
              <a:gd name="connsiteX4" fmla="*/ 0 w 6855765"/>
              <a:gd name="connsiteY4" fmla="*/ 9004097 h 9004096"/>
              <a:gd name="connsiteX5" fmla="*/ 3427883 w 6855765"/>
              <a:gd name="connsiteY5" fmla="*/ 9004097 h 9004096"/>
              <a:gd name="connsiteX6" fmla="*/ 3139338 w 6855765"/>
              <a:gd name="connsiteY6" fmla="*/ 7853884 h 9004096"/>
              <a:gd name="connsiteX7" fmla="*/ 3427883 w 6855765"/>
              <a:gd name="connsiteY7" fmla="*/ 7862519 h 9004096"/>
              <a:gd name="connsiteX8" fmla="*/ 3427883 w 6855765"/>
              <a:gd name="connsiteY8" fmla="*/ 3652012 h 9004096"/>
              <a:gd name="connsiteX9" fmla="*/ 2232762 w 6855765"/>
              <a:gd name="connsiteY9" fmla="*/ 4848149 h 9004096"/>
              <a:gd name="connsiteX10" fmla="*/ 2232762 w 6855765"/>
              <a:gd name="connsiteY10" fmla="*/ 4749902 h 900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5765" h="9004096">
                <a:moveTo>
                  <a:pt x="2232762" y="4749902"/>
                </a:moveTo>
                <a:lnTo>
                  <a:pt x="6855765" y="103429"/>
                </a:lnTo>
                <a:lnTo>
                  <a:pt x="6855765" y="0"/>
                </a:lnTo>
                <a:lnTo>
                  <a:pt x="0" y="6847739"/>
                </a:lnTo>
                <a:lnTo>
                  <a:pt x="0" y="9004097"/>
                </a:lnTo>
                <a:lnTo>
                  <a:pt x="3427883" y="9004097"/>
                </a:lnTo>
                <a:lnTo>
                  <a:pt x="3139338" y="7853884"/>
                </a:lnTo>
                <a:lnTo>
                  <a:pt x="3427883" y="7862519"/>
                </a:lnTo>
                <a:lnTo>
                  <a:pt x="3427883" y="3652012"/>
                </a:lnTo>
                <a:lnTo>
                  <a:pt x="2232762" y="4848149"/>
                </a:lnTo>
                <a:lnTo>
                  <a:pt x="2232762" y="4749902"/>
                </a:lnTo>
                <a:close/>
              </a:path>
            </a:pathLst>
          </a:custGeom>
          <a:solidFill>
            <a:srgbClr val="F7941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id="{D9A7F54E-FD9A-5B16-9BBD-7EE171144F26}"/>
              </a:ext>
            </a:extLst>
          </p:cNvPr>
          <p:cNvSpPr/>
          <p:nvPr/>
        </p:nvSpPr>
        <p:spPr>
          <a:xfrm>
            <a:off x="-1" y="0"/>
            <a:ext cx="5912189" cy="7650571"/>
          </a:xfrm>
          <a:custGeom>
            <a:avLst/>
            <a:gdLst>
              <a:gd name="connsiteX0" fmla="*/ 3510660 w 6853530"/>
              <a:gd name="connsiteY0" fmla="*/ 0 h 7447493"/>
              <a:gd name="connsiteX1" fmla="*/ 3510660 w 6853530"/>
              <a:gd name="connsiteY1" fmla="*/ 3332003 h 7447493"/>
              <a:gd name="connsiteX2" fmla="*/ 4782074 w 6853530"/>
              <a:gd name="connsiteY2" fmla="*/ 2050331 h 7447493"/>
              <a:gd name="connsiteX3" fmla="*/ 4784207 w 6853530"/>
              <a:gd name="connsiteY3" fmla="*/ 2158297 h 7447493"/>
              <a:gd name="connsiteX4" fmla="*/ 0 w 6853530"/>
              <a:gd name="connsiteY4" fmla="*/ 6900455 h 7447493"/>
              <a:gd name="connsiteX5" fmla="*/ 0 w 6853530"/>
              <a:gd name="connsiteY5" fmla="*/ 7447494 h 7447493"/>
              <a:gd name="connsiteX6" fmla="*/ 6853531 w 6853530"/>
              <a:gd name="connsiteY6" fmla="*/ 581572 h 7447493"/>
              <a:gd name="connsiteX7" fmla="*/ 6853531 w 6853530"/>
              <a:gd name="connsiteY7" fmla="*/ 0 h 7447493"/>
              <a:gd name="connsiteX8" fmla="*/ 3510660 w 6853530"/>
              <a:gd name="connsiteY8" fmla="*/ 0 h 744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530" h="7447493">
                <a:moveTo>
                  <a:pt x="3510660" y="0"/>
                </a:moveTo>
                <a:lnTo>
                  <a:pt x="3510660" y="3332003"/>
                </a:lnTo>
                <a:lnTo>
                  <a:pt x="4782074" y="2050331"/>
                </a:lnTo>
                <a:lnTo>
                  <a:pt x="4784207" y="2158297"/>
                </a:lnTo>
                <a:lnTo>
                  <a:pt x="0" y="6900455"/>
                </a:lnTo>
                <a:lnTo>
                  <a:pt x="0" y="7447494"/>
                </a:lnTo>
                <a:lnTo>
                  <a:pt x="6853531" y="581572"/>
                </a:lnTo>
                <a:lnTo>
                  <a:pt x="6853531" y="0"/>
                </a:lnTo>
                <a:lnTo>
                  <a:pt x="3510660" y="0"/>
                </a:lnTo>
                <a:close/>
              </a:path>
            </a:pathLst>
          </a:custGeom>
          <a:solidFill>
            <a:srgbClr val="022A4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57409-BCDB-90B2-AC69-3FFC999CA039}"/>
              </a:ext>
            </a:extLst>
          </p:cNvPr>
          <p:cNvSpPr/>
          <p:nvPr/>
        </p:nvSpPr>
        <p:spPr>
          <a:xfrm>
            <a:off x="3165039" y="5326380"/>
            <a:ext cx="654268" cy="457962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8;p1">
            <a:extLst>
              <a:ext uri="{FF2B5EF4-FFF2-40B4-BE49-F238E27FC236}">
                <a16:creationId xmlns:a16="http://schemas.microsoft.com/office/drawing/2014/main" id="{A3DD14A3-512B-7853-406D-E5D75AE4ECA9}"/>
              </a:ext>
            </a:extLst>
          </p:cNvPr>
          <p:cNvSpPr txBox="1"/>
          <p:nvPr/>
        </p:nvSpPr>
        <p:spPr>
          <a:xfrm rot="5400000">
            <a:off x="1959173" y="1138062"/>
            <a:ext cx="3115014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Sekolah Kebangsaan</a:t>
            </a:r>
            <a:r>
              <a:rPr lang="en-US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cikgugrafik</a:t>
            </a:r>
            <a:endParaRPr b="1" i="0" u="none" strike="noStrike" cap="none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" name="Google Shape;78;p1">
            <a:extLst>
              <a:ext uri="{FF2B5EF4-FFF2-40B4-BE49-F238E27FC236}">
                <a16:creationId xmlns:a16="http://schemas.microsoft.com/office/drawing/2014/main" id="{F6BCAC04-FCE3-FCBB-9136-625258A4F2AC}"/>
              </a:ext>
            </a:extLst>
          </p:cNvPr>
          <p:cNvSpPr txBox="1"/>
          <p:nvPr/>
        </p:nvSpPr>
        <p:spPr>
          <a:xfrm rot="5400000">
            <a:off x="705900" y="6716737"/>
            <a:ext cx="5579429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BUKU PENGURUSAN SEKOLAH 2024/25</a:t>
            </a:r>
            <a:endParaRPr sz="2800" b="1" i="0" u="none" strike="noStrike" cap="none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3D84C-BB51-0822-983A-19E4EA3589CA}"/>
              </a:ext>
            </a:extLst>
          </p:cNvPr>
          <p:cNvSpPr txBox="1"/>
          <p:nvPr/>
        </p:nvSpPr>
        <p:spPr>
          <a:xfrm>
            <a:off x="7298781" y="426832"/>
            <a:ext cx="2014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SAIZ TULANG ANGGARAN SAHAJA</a:t>
            </a:r>
          </a:p>
          <a:p>
            <a:pPr algn="ctr"/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JIKA TERLALU</a:t>
            </a:r>
          </a:p>
          <a:p>
            <a:pPr algn="ctr"/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KECIL ATAU BESAR.</a:t>
            </a:r>
          </a:p>
          <a:p>
            <a:pPr algn="ctr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KLIK PADA ICON WARNA MERAH DAN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SERETKAN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KE KANAN - KIRI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1CEB8-F650-3EE4-E4A6-9E7E5C5AE4ED}"/>
              </a:ext>
            </a:extLst>
          </p:cNvPr>
          <p:cNvSpPr txBox="1"/>
          <p:nvPr/>
        </p:nvSpPr>
        <p:spPr>
          <a:xfrm>
            <a:off x="7373703" y="0"/>
            <a:ext cx="1939724" cy="369332"/>
          </a:xfrm>
          <a:prstGeom prst="rect">
            <a:avLst/>
          </a:prstGeom>
          <a:solidFill>
            <a:srgbClr val="F794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NOTA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8DD8B-CD9C-FA28-E0B2-DAA180683E45}"/>
              </a:ext>
            </a:extLst>
          </p:cNvPr>
          <p:cNvGrpSpPr/>
          <p:nvPr/>
        </p:nvGrpSpPr>
        <p:grpSpPr>
          <a:xfrm>
            <a:off x="3840370" y="0"/>
            <a:ext cx="3303736" cy="9906000"/>
            <a:chOff x="3840370" y="0"/>
            <a:chExt cx="3303736" cy="990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21005C-6C39-DEC4-60C4-85D53B9D754D}"/>
                </a:ext>
              </a:extLst>
            </p:cNvPr>
            <p:cNvSpPr/>
            <p:nvPr/>
          </p:nvSpPr>
          <p:spPr>
            <a:xfrm>
              <a:off x="3840370" y="0"/>
              <a:ext cx="3303736" cy="990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7F38D3-33C1-7CA8-08E7-2C86E669700A}"/>
                </a:ext>
              </a:extLst>
            </p:cNvPr>
            <p:cNvSpPr/>
            <p:nvPr/>
          </p:nvSpPr>
          <p:spPr>
            <a:xfrm>
              <a:off x="5561508" y="4205149"/>
              <a:ext cx="747851" cy="747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56F139C-91A6-FE85-BA2B-AB4D7BA7A5DF}"/>
                </a:ext>
              </a:extLst>
            </p:cNvPr>
            <p:cNvCxnSpPr>
              <a:cxnSpLocks/>
            </p:cNvCxnSpPr>
            <p:nvPr/>
          </p:nvCxnSpPr>
          <p:spPr>
            <a:xfrm>
              <a:off x="5775959" y="4587240"/>
              <a:ext cx="43434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E3EC7-C582-1E5D-A753-FFE06970B9BF}"/>
              </a:ext>
            </a:extLst>
          </p:cNvPr>
          <p:cNvGrpSpPr/>
          <p:nvPr/>
        </p:nvGrpSpPr>
        <p:grpSpPr>
          <a:xfrm>
            <a:off x="0" y="0"/>
            <a:ext cx="3171924" cy="9906000"/>
            <a:chOff x="0" y="0"/>
            <a:chExt cx="3171924" cy="9906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0E4FF5-82DB-92CB-D40B-FB196333B2EA}"/>
                </a:ext>
              </a:extLst>
            </p:cNvPr>
            <p:cNvSpPr/>
            <p:nvPr/>
          </p:nvSpPr>
          <p:spPr>
            <a:xfrm>
              <a:off x="0" y="0"/>
              <a:ext cx="3171924" cy="990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C7E65B-E4B3-D755-991C-D3015BE76DA4}"/>
                </a:ext>
              </a:extLst>
            </p:cNvPr>
            <p:cNvSpPr/>
            <p:nvPr/>
          </p:nvSpPr>
          <p:spPr>
            <a:xfrm flipH="1">
              <a:off x="885162" y="4205149"/>
              <a:ext cx="747851" cy="747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C08988F-B1CB-ED29-4A29-FEC78C0F0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9613" y="4587240"/>
              <a:ext cx="43434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476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90</TotalTime>
  <Words>383</Words>
  <Application>Microsoft Office PowerPoint</Application>
  <PresentationFormat>A4 Paper (210x297 mm)</PresentationFormat>
  <Paragraphs>147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Bebas Neue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cikgugrafik</dc:creator>
  <cp:keywords>COPYRIGHT CIKGUGRAFIK</cp:keywords>
  <cp:lastModifiedBy>cikgugrafik</cp:lastModifiedBy>
  <cp:revision>3</cp:revision>
  <dcterms:created xsi:type="dcterms:W3CDTF">2024-02-12T13:08:54Z</dcterms:created>
  <dcterms:modified xsi:type="dcterms:W3CDTF">2024-02-12T16:04:36Z</dcterms:modified>
</cp:coreProperties>
</file>