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handoutMasterIdLst>
    <p:handoutMasterId r:id="rId57"/>
  </p:handoutMasterIdLst>
  <p:sldIdLst>
    <p:sldId id="256" r:id="rId2"/>
    <p:sldId id="283" r:id="rId3"/>
    <p:sldId id="284" r:id="rId4"/>
    <p:sldId id="285" r:id="rId5"/>
    <p:sldId id="286" r:id="rId6"/>
    <p:sldId id="258" r:id="rId7"/>
    <p:sldId id="288" r:id="rId8"/>
    <p:sldId id="260" r:id="rId9"/>
    <p:sldId id="287" r:id="rId10"/>
    <p:sldId id="291" r:id="rId11"/>
    <p:sldId id="292" r:id="rId12"/>
    <p:sldId id="293" r:id="rId13"/>
    <p:sldId id="294" r:id="rId14"/>
    <p:sldId id="290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  <p:sldId id="305" r:id="rId25"/>
    <p:sldId id="306" r:id="rId26"/>
    <p:sldId id="307" r:id="rId27"/>
    <p:sldId id="308" r:id="rId28"/>
    <p:sldId id="309" r:id="rId29"/>
    <p:sldId id="310" r:id="rId30"/>
    <p:sldId id="311" r:id="rId31"/>
    <p:sldId id="312" r:id="rId32"/>
    <p:sldId id="313" r:id="rId33"/>
    <p:sldId id="314" r:id="rId34"/>
    <p:sldId id="315" r:id="rId35"/>
    <p:sldId id="316" r:id="rId36"/>
    <p:sldId id="317" r:id="rId37"/>
    <p:sldId id="318" r:id="rId38"/>
    <p:sldId id="319" r:id="rId39"/>
    <p:sldId id="320" r:id="rId40"/>
    <p:sldId id="321" r:id="rId41"/>
    <p:sldId id="322" r:id="rId42"/>
    <p:sldId id="323" r:id="rId43"/>
    <p:sldId id="324" r:id="rId44"/>
    <p:sldId id="325" r:id="rId45"/>
    <p:sldId id="326" r:id="rId46"/>
    <p:sldId id="327" r:id="rId47"/>
    <p:sldId id="328" r:id="rId48"/>
    <p:sldId id="329" r:id="rId49"/>
    <p:sldId id="330" r:id="rId50"/>
    <p:sldId id="331" r:id="rId51"/>
    <p:sldId id="332" r:id="rId52"/>
    <p:sldId id="333" r:id="rId53"/>
    <p:sldId id="259" r:id="rId54"/>
    <p:sldId id="282" r:id="rId55"/>
  </p:sldIdLst>
  <p:sldSz cx="6858000" cy="9906000" type="A4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15" autoAdjust="0"/>
    <p:restoredTop sz="94660"/>
  </p:normalViewPr>
  <p:slideViewPr>
    <p:cSldViewPr snapToGrid="0">
      <p:cViewPr varScale="1">
        <p:scale>
          <a:sx n="58" d="100"/>
          <a:sy n="58" d="100"/>
        </p:scale>
        <p:origin x="2671" y="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870D705-7F54-9DE6-8A4D-3F18C5F5B1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12E1A7-3452-FF43-42D5-2E3922BFC83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BA638B-B023-4AEB-AC93-051E61E9BAD2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8EDBF0-0005-39E6-08B7-51C6444A80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E4DE63-1386-A96E-1AC0-5745D882BD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528D22-C5D7-4CD5-A34F-89CAC278A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7177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5CC9B-CBBA-41CA-A3AF-0EAFD0EB43C1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54275" y="1173163"/>
            <a:ext cx="2193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03DFEB-8F1E-43EA-B859-ABAAB1D65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493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374BB-346F-482B-97C6-D9EA48E191C6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5BF3E-5453-4A9E-968A-9E0896E1E50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white rectangle with black text&#10;&#10;Description automatically generated">
            <a:extLst>
              <a:ext uri="{FF2B5EF4-FFF2-40B4-BE49-F238E27FC236}">
                <a16:creationId xmlns:a16="http://schemas.microsoft.com/office/drawing/2014/main" id="{9C69CE24-81DA-192F-08DE-5BA45BD556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422697" y="9077819"/>
            <a:ext cx="1371314" cy="28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414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374BB-346F-482B-97C6-D9EA48E191C6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5BF3E-5453-4A9E-968A-9E0896E1E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99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374BB-346F-482B-97C6-D9EA48E191C6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5BF3E-5453-4A9E-968A-9E0896E1E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77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99DCB56-F202-8E85-57CA-72AD7ED9823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19678" y="4952998"/>
            <a:ext cx="4338322" cy="3771080"/>
          </a:xfrm>
          <a:custGeom>
            <a:avLst/>
            <a:gdLst>
              <a:gd name="connsiteX0" fmla="*/ 1822179 w 4338322"/>
              <a:gd name="connsiteY0" fmla="*/ 0 h 3771080"/>
              <a:gd name="connsiteX1" fmla="*/ 4338322 w 4338322"/>
              <a:gd name="connsiteY1" fmla="*/ 0 h 3771080"/>
              <a:gd name="connsiteX2" fmla="*/ 4338322 w 4338322"/>
              <a:gd name="connsiteY2" fmla="*/ 3771079 h 3771080"/>
              <a:gd name="connsiteX3" fmla="*/ 1822199 w 4338322"/>
              <a:gd name="connsiteY3" fmla="*/ 3771079 h 3771080"/>
              <a:gd name="connsiteX4" fmla="*/ 1822179 w 4338322"/>
              <a:gd name="connsiteY4" fmla="*/ 3771080 h 3771080"/>
              <a:gd name="connsiteX5" fmla="*/ 0 w 4338322"/>
              <a:gd name="connsiteY5" fmla="*/ 1885540 h 3771080"/>
              <a:gd name="connsiteX6" fmla="*/ 1822179 w 4338322"/>
              <a:gd name="connsiteY6" fmla="*/ 0 h 3771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38322" h="3771080">
                <a:moveTo>
                  <a:pt x="1822179" y="0"/>
                </a:moveTo>
                <a:lnTo>
                  <a:pt x="4338322" y="0"/>
                </a:lnTo>
                <a:lnTo>
                  <a:pt x="4338322" y="3771079"/>
                </a:lnTo>
                <a:lnTo>
                  <a:pt x="1822199" y="3771079"/>
                </a:lnTo>
                <a:lnTo>
                  <a:pt x="1822179" y="3771080"/>
                </a:lnTo>
                <a:cubicBezTo>
                  <a:pt x="815817" y="3771080"/>
                  <a:pt x="0" y="2926895"/>
                  <a:pt x="0" y="1885540"/>
                </a:cubicBezTo>
                <a:cubicBezTo>
                  <a:pt x="0" y="844185"/>
                  <a:pt x="815817" y="0"/>
                  <a:pt x="1822179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r">
              <a:buNone/>
              <a:defRPr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Tukar gambar disini</a:t>
            </a:r>
          </a:p>
        </p:txBody>
      </p:sp>
    </p:spTree>
    <p:extLst>
      <p:ext uri="{BB962C8B-B14F-4D97-AF65-F5344CB8AC3E}">
        <p14:creationId xmlns:p14="http://schemas.microsoft.com/office/powerpoint/2010/main" val="660951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374BB-346F-482B-97C6-D9EA48E191C6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5BF3E-5453-4A9E-968A-9E0896E1E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115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374BB-346F-482B-97C6-D9EA48E191C6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5BF3E-5453-4A9E-968A-9E0896E1E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557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374BB-346F-482B-97C6-D9EA48E191C6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5BF3E-5453-4A9E-968A-9E0896E1E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045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374BB-346F-482B-97C6-D9EA48E191C6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5BF3E-5453-4A9E-968A-9E0896E1E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40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Rectangle 219">
            <a:extLst>
              <a:ext uri="{FF2B5EF4-FFF2-40B4-BE49-F238E27FC236}">
                <a16:creationId xmlns:a16="http://schemas.microsoft.com/office/drawing/2014/main" id="{5B991BA3-E15E-CC10-E71F-A1127B51B75A}"/>
              </a:ext>
            </a:extLst>
          </p:cNvPr>
          <p:cNvSpPr/>
          <p:nvPr userDrawn="1"/>
        </p:nvSpPr>
        <p:spPr>
          <a:xfrm>
            <a:off x="3625020" y="3411220"/>
            <a:ext cx="1071880" cy="15417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66B131F1-4E7F-76CB-4FD1-AAE6C70850F4}"/>
              </a:ext>
            </a:extLst>
          </p:cNvPr>
          <p:cNvGrpSpPr/>
          <p:nvPr userDrawn="1"/>
        </p:nvGrpSpPr>
        <p:grpSpPr>
          <a:xfrm>
            <a:off x="214799" y="1230456"/>
            <a:ext cx="3208560" cy="1895260"/>
            <a:chOff x="263675" y="1268820"/>
            <a:chExt cx="3415190" cy="2017314"/>
          </a:xfrm>
        </p:grpSpPr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8A8479CD-6C9C-6E3C-2352-F49DF3A67F17}"/>
                </a:ext>
              </a:extLst>
            </p:cNvPr>
            <p:cNvSpPr/>
            <p:nvPr/>
          </p:nvSpPr>
          <p:spPr>
            <a:xfrm>
              <a:off x="263675" y="1268820"/>
              <a:ext cx="3415190" cy="2017314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C6CAD6BA-302C-DB2C-78D8-B73C0EA16926}"/>
                </a:ext>
              </a:extLst>
            </p:cNvPr>
            <p:cNvSpPr/>
            <p:nvPr/>
          </p:nvSpPr>
          <p:spPr>
            <a:xfrm>
              <a:off x="338987" y="1368057"/>
              <a:ext cx="3268994" cy="182966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7" name="Rectangle: Rounded Corners 116">
            <a:extLst>
              <a:ext uri="{FF2B5EF4-FFF2-40B4-BE49-F238E27FC236}">
                <a16:creationId xmlns:a16="http://schemas.microsoft.com/office/drawing/2014/main" id="{17D9C1E1-CE6C-BB03-BF6B-EE9DE25C62DE}"/>
              </a:ext>
            </a:extLst>
          </p:cNvPr>
          <p:cNvSpPr/>
          <p:nvPr userDrawn="1"/>
        </p:nvSpPr>
        <p:spPr>
          <a:xfrm>
            <a:off x="382779" y="2604522"/>
            <a:ext cx="984571" cy="320261"/>
          </a:xfrm>
          <a:prstGeom prst="roundRect">
            <a:avLst/>
          </a:prstGeom>
          <a:solidFill>
            <a:srgbClr val="00206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Text Placeholder 91">
            <a:extLst>
              <a:ext uri="{FF2B5EF4-FFF2-40B4-BE49-F238E27FC236}">
                <a16:creationId xmlns:a16="http://schemas.microsoft.com/office/drawing/2014/main" id="{E4651EAC-2CCC-4637-CBD6-4A26A80188F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4800" y="2685586"/>
            <a:ext cx="961984" cy="174500"/>
          </a:xfrm>
        </p:spPr>
        <p:txBody>
          <a:bodyPr>
            <a:noAutofit/>
          </a:bodyPr>
          <a:lstStyle>
            <a:lvl1pPr marL="0" indent="0" algn="ctr">
              <a:buNone/>
              <a:defRPr sz="8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NAMA PENDEK</a:t>
            </a:r>
          </a:p>
        </p:txBody>
      </p:sp>
      <p:sp>
        <p:nvSpPr>
          <p:cNvPr id="119" name="Picture Placeholder 82">
            <a:extLst>
              <a:ext uri="{FF2B5EF4-FFF2-40B4-BE49-F238E27FC236}">
                <a16:creationId xmlns:a16="http://schemas.microsoft.com/office/drawing/2014/main" id="{8E82CE53-C24F-12B5-69B1-A65251A2E6E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394800" y="1490393"/>
            <a:ext cx="981444" cy="97059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EDIT GAMBAR</a:t>
            </a:r>
          </a:p>
        </p:txBody>
      </p:sp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C96DA045-6B00-358E-6312-339125F076AA}"/>
              </a:ext>
            </a:extLst>
          </p:cNvPr>
          <p:cNvSpPr/>
          <p:nvPr userDrawn="1"/>
        </p:nvSpPr>
        <p:spPr>
          <a:xfrm>
            <a:off x="394799" y="1485004"/>
            <a:ext cx="984572" cy="982182"/>
          </a:xfrm>
          <a:prstGeom prst="roundRect">
            <a:avLst>
              <a:gd name="adj" fmla="val 880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75774F97-50D6-4EA6-3374-19CBF83ADCCD}"/>
              </a:ext>
            </a:extLst>
          </p:cNvPr>
          <p:cNvGrpSpPr/>
          <p:nvPr userDrawn="1"/>
        </p:nvGrpSpPr>
        <p:grpSpPr>
          <a:xfrm>
            <a:off x="3490237" y="1232638"/>
            <a:ext cx="3208560" cy="1895260"/>
            <a:chOff x="263675" y="1268820"/>
            <a:chExt cx="3415190" cy="2017314"/>
          </a:xfrm>
        </p:grpSpPr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AB70D2B2-411F-23DB-91DD-1DD8DB95D540}"/>
                </a:ext>
              </a:extLst>
            </p:cNvPr>
            <p:cNvSpPr/>
            <p:nvPr/>
          </p:nvSpPr>
          <p:spPr>
            <a:xfrm>
              <a:off x="263675" y="1268820"/>
              <a:ext cx="3415190" cy="2017314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BBAFE3F3-162C-0E3F-F461-B6B030835041}"/>
                </a:ext>
              </a:extLst>
            </p:cNvPr>
            <p:cNvSpPr/>
            <p:nvPr/>
          </p:nvSpPr>
          <p:spPr>
            <a:xfrm>
              <a:off x="338987" y="1368057"/>
              <a:ext cx="3268994" cy="182966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F5214564-70DE-BAC0-BED7-9911D73FF23E}"/>
              </a:ext>
            </a:extLst>
          </p:cNvPr>
          <p:cNvSpPr/>
          <p:nvPr userDrawn="1"/>
        </p:nvSpPr>
        <p:spPr>
          <a:xfrm>
            <a:off x="3658217" y="2606704"/>
            <a:ext cx="984571" cy="320261"/>
          </a:xfrm>
          <a:prstGeom prst="roundRect">
            <a:avLst/>
          </a:prstGeom>
          <a:solidFill>
            <a:srgbClr val="00206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Text Placeholder 91">
            <a:extLst>
              <a:ext uri="{FF2B5EF4-FFF2-40B4-BE49-F238E27FC236}">
                <a16:creationId xmlns:a16="http://schemas.microsoft.com/office/drawing/2014/main" id="{4340720A-14BC-A0F6-A975-2C115DF9D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0238" y="2687768"/>
            <a:ext cx="961984" cy="174500"/>
          </a:xfrm>
        </p:spPr>
        <p:txBody>
          <a:bodyPr>
            <a:noAutofit/>
          </a:bodyPr>
          <a:lstStyle>
            <a:lvl1pPr marL="0" indent="0" algn="ctr">
              <a:buNone/>
              <a:defRPr sz="8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NAMA PENDEK</a:t>
            </a:r>
          </a:p>
        </p:txBody>
      </p:sp>
      <p:sp>
        <p:nvSpPr>
          <p:cNvPr id="127" name="Picture Placeholder 82">
            <a:extLst>
              <a:ext uri="{FF2B5EF4-FFF2-40B4-BE49-F238E27FC236}">
                <a16:creationId xmlns:a16="http://schemas.microsoft.com/office/drawing/2014/main" id="{797E622B-D8E7-A21A-0AC5-484BDDCD3144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3670238" y="1492575"/>
            <a:ext cx="981444" cy="97059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EDIT GAMBAR</a:t>
            </a:r>
          </a:p>
        </p:txBody>
      </p: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E3ECB25E-8B04-E5B6-ADED-744A99552287}"/>
              </a:ext>
            </a:extLst>
          </p:cNvPr>
          <p:cNvSpPr/>
          <p:nvPr userDrawn="1"/>
        </p:nvSpPr>
        <p:spPr>
          <a:xfrm>
            <a:off x="3670237" y="1487186"/>
            <a:ext cx="984572" cy="982182"/>
          </a:xfrm>
          <a:prstGeom prst="roundRect">
            <a:avLst>
              <a:gd name="adj" fmla="val 880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881E884B-9B6F-8CC1-D087-BE43CE72C2AF}"/>
              </a:ext>
            </a:extLst>
          </p:cNvPr>
          <p:cNvGrpSpPr/>
          <p:nvPr userDrawn="1"/>
        </p:nvGrpSpPr>
        <p:grpSpPr>
          <a:xfrm>
            <a:off x="214799" y="3218949"/>
            <a:ext cx="3208560" cy="1895260"/>
            <a:chOff x="263675" y="1268820"/>
            <a:chExt cx="3415190" cy="2017314"/>
          </a:xfrm>
        </p:grpSpPr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8DF9AC73-6648-F681-F4AE-12559BAE68D2}"/>
                </a:ext>
              </a:extLst>
            </p:cNvPr>
            <p:cNvSpPr/>
            <p:nvPr/>
          </p:nvSpPr>
          <p:spPr>
            <a:xfrm>
              <a:off x="263675" y="1268820"/>
              <a:ext cx="3415190" cy="2017314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E3BEEBD7-5386-22CD-1E51-8D62593C5C00}"/>
                </a:ext>
              </a:extLst>
            </p:cNvPr>
            <p:cNvSpPr/>
            <p:nvPr/>
          </p:nvSpPr>
          <p:spPr>
            <a:xfrm>
              <a:off x="338987" y="1368057"/>
              <a:ext cx="3268994" cy="182966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0" name="Rectangle: Rounded Corners 179">
            <a:extLst>
              <a:ext uri="{FF2B5EF4-FFF2-40B4-BE49-F238E27FC236}">
                <a16:creationId xmlns:a16="http://schemas.microsoft.com/office/drawing/2014/main" id="{0AD4D865-E2C6-0A93-1910-D163B83E491E}"/>
              </a:ext>
            </a:extLst>
          </p:cNvPr>
          <p:cNvSpPr/>
          <p:nvPr userDrawn="1"/>
        </p:nvSpPr>
        <p:spPr>
          <a:xfrm>
            <a:off x="382779" y="4593015"/>
            <a:ext cx="984571" cy="320261"/>
          </a:xfrm>
          <a:prstGeom prst="roundRect">
            <a:avLst/>
          </a:prstGeom>
          <a:solidFill>
            <a:srgbClr val="00206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Text Placeholder 91">
            <a:extLst>
              <a:ext uri="{FF2B5EF4-FFF2-40B4-BE49-F238E27FC236}">
                <a16:creationId xmlns:a16="http://schemas.microsoft.com/office/drawing/2014/main" id="{B60595EC-BD63-C800-7392-52DA8D967C2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94800" y="4674079"/>
            <a:ext cx="961984" cy="174500"/>
          </a:xfrm>
        </p:spPr>
        <p:txBody>
          <a:bodyPr>
            <a:noAutofit/>
          </a:bodyPr>
          <a:lstStyle>
            <a:lvl1pPr marL="0" indent="0" algn="ctr">
              <a:buNone/>
              <a:defRPr sz="8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NAMA PENDEK</a:t>
            </a:r>
          </a:p>
        </p:txBody>
      </p:sp>
      <p:sp>
        <p:nvSpPr>
          <p:cNvPr id="182" name="Picture Placeholder 82">
            <a:extLst>
              <a:ext uri="{FF2B5EF4-FFF2-40B4-BE49-F238E27FC236}">
                <a16:creationId xmlns:a16="http://schemas.microsoft.com/office/drawing/2014/main" id="{8CCD837F-CC3D-3396-7E35-A31CA97D805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394800" y="3478886"/>
            <a:ext cx="981444" cy="97059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EDIT GAMBAR</a:t>
            </a:r>
          </a:p>
        </p:txBody>
      </p:sp>
      <p:sp>
        <p:nvSpPr>
          <p:cNvPr id="183" name="Rectangle: Rounded Corners 182">
            <a:extLst>
              <a:ext uri="{FF2B5EF4-FFF2-40B4-BE49-F238E27FC236}">
                <a16:creationId xmlns:a16="http://schemas.microsoft.com/office/drawing/2014/main" id="{26946071-23EC-83C5-0E93-3CB274E98ADE}"/>
              </a:ext>
            </a:extLst>
          </p:cNvPr>
          <p:cNvSpPr/>
          <p:nvPr userDrawn="1"/>
        </p:nvSpPr>
        <p:spPr>
          <a:xfrm>
            <a:off x="394799" y="3473497"/>
            <a:ext cx="984572" cy="982182"/>
          </a:xfrm>
          <a:prstGeom prst="roundRect">
            <a:avLst>
              <a:gd name="adj" fmla="val 880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A9330F7D-223D-C8A1-6B87-0F80402B1B7D}"/>
              </a:ext>
            </a:extLst>
          </p:cNvPr>
          <p:cNvGrpSpPr/>
          <p:nvPr userDrawn="1"/>
        </p:nvGrpSpPr>
        <p:grpSpPr>
          <a:xfrm>
            <a:off x="3490237" y="3221131"/>
            <a:ext cx="3208560" cy="1895260"/>
            <a:chOff x="263675" y="1268820"/>
            <a:chExt cx="3415190" cy="2017314"/>
          </a:xfrm>
        </p:grpSpPr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CFD621BA-30BF-32AA-37EF-18B0FBB1EB06}"/>
                </a:ext>
              </a:extLst>
            </p:cNvPr>
            <p:cNvSpPr/>
            <p:nvPr/>
          </p:nvSpPr>
          <p:spPr>
            <a:xfrm>
              <a:off x="263675" y="1268820"/>
              <a:ext cx="3415190" cy="2017314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837E9765-32FB-5BE8-2EF3-5E9842A010CF}"/>
                </a:ext>
              </a:extLst>
            </p:cNvPr>
            <p:cNvSpPr/>
            <p:nvPr/>
          </p:nvSpPr>
          <p:spPr>
            <a:xfrm>
              <a:off x="338987" y="1368057"/>
              <a:ext cx="3268994" cy="182966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7" name="Rectangle: Rounded Corners 186">
            <a:extLst>
              <a:ext uri="{FF2B5EF4-FFF2-40B4-BE49-F238E27FC236}">
                <a16:creationId xmlns:a16="http://schemas.microsoft.com/office/drawing/2014/main" id="{E0526EFC-17DC-F957-8682-22A871F1AB00}"/>
              </a:ext>
            </a:extLst>
          </p:cNvPr>
          <p:cNvSpPr/>
          <p:nvPr userDrawn="1"/>
        </p:nvSpPr>
        <p:spPr>
          <a:xfrm>
            <a:off x="3658217" y="4595197"/>
            <a:ext cx="984571" cy="320261"/>
          </a:xfrm>
          <a:prstGeom prst="roundRect">
            <a:avLst/>
          </a:prstGeom>
          <a:solidFill>
            <a:srgbClr val="00206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Text Placeholder 91">
            <a:extLst>
              <a:ext uri="{FF2B5EF4-FFF2-40B4-BE49-F238E27FC236}">
                <a16:creationId xmlns:a16="http://schemas.microsoft.com/office/drawing/2014/main" id="{AB4CBBAC-1BDB-476E-FA24-924F514784F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70238" y="4676261"/>
            <a:ext cx="961984" cy="174500"/>
          </a:xfrm>
        </p:spPr>
        <p:txBody>
          <a:bodyPr>
            <a:noAutofit/>
          </a:bodyPr>
          <a:lstStyle>
            <a:lvl1pPr marL="0" indent="0" algn="ctr">
              <a:buNone/>
              <a:defRPr sz="8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NAMA PENDEK</a:t>
            </a:r>
          </a:p>
        </p:txBody>
      </p:sp>
      <p:sp>
        <p:nvSpPr>
          <p:cNvPr id="189" name="Picture Placeholder 82">
            <a:extLst>
              <a:ext uri="{FF2B5EF4-FFF2-40B4-BE49-F238E27FC236}">
                <a16:creationId xmlns:a16="http://schemas.microsoft.com/office/drawing/2014/main" id="{B5A8D9AC-1C3B-648D-8864-10CD3B649818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3670238" y="3481068"/>
            <a:ext cx="981444" cy="97059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EDIT GAMBAR</a:t>
            </a:r>
          </a:p>
        </p:txBody>
      </p:sp>
      <p:sp>
        <p:nvSpPr>
          <p:cNvPr id="190" name="Rectangle: Rounded Corners 189">
            <a:extLst>
              <a:ext uri="{FF2B5EF4-FFF2-40B4-BE49-F238E27FC236}">
                <a16:creationId xmlns:a16="http://schemas.microsoft.com/office/drawing/2014/main" id="{8D40F11B-60BB-217D-430D-7CD873AD051C}"/>
              </a:ext>
            </a:extLst>
          </p:cNvPr>
          <p:cNvSpPr/>
          <p:nvPr userDrawn="1"/>
        </p:nvSpPr>
        <p:spPr>
          <a:xfrm>
            <a:off x="3670237" y="3475679"/>
            <a:ext cx="984572" cy="982182"/>
          </a:xfrm>
          <a:prstGeom prst="roundRect">
            <a:avLst>
              <a:gd name="adj" fmla="val 880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B8E5420A-339C-97D2-978D-3A4917537117}"/>
              </a:ext>
            </a:extLst>
          </p:cNvPr>
          <p:cNvGrpSpPr/>
          <p:nvPr userDrawn="1"/>
        </p:nvGrpSpPr>
        <p:grpSpPr>
          <a:xfrm>
            <a:off x="214799" y="5207442"/>
            <a:ext cx="3208560" cy="1895260"/>
            <a:chOff x="263675" y="1268820"/>
            <a:chExt cx="3415190" cy="2017314"/>
          </a:xfrm>
        </p:grpSpPr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id="{3A8A9F3B-5512-A899-E81C-0CB5098AE111}"/>
                </a:ext>
              </a:extLst>
            </p:cNvPr>
            <p:cNvSpPr/>
            <p:nvPr/>
          </p:nvSpPr>
          <p:spPr>
            <a:xfrm>
              <a:off x="263675" y="1268820"/>
              <a:ext cx="3415190" cy="2017314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7ED82103-57B7-2A54-1F42-830324E91C97}"/>
                </a:ext>
              </a:extLst>
            </p:cNvPr>
            <p:cNvSpPr/>
            <p:nvPr/>
          </p:nvSpPr>
          <p:spPr>
            <a:xfrm>
              <a:off x="338987" y="1368057"/>
              <a:ext cx="3268994" cy="182966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4" name="Rectangle: Rounded Corners 193">
            <a:extLst>
              <a:ext uri="{FF2B5EF4-FFF2-40B4-BE49-F238E27FC236}">
                <a16:creationId xmlns:a16="http://schemas.microsoft.com/office/drawing/2014/main" id="{5AF6F6EA-BF46-234B-913A-5A697CB3EEA4}"/>
              </a:ext>
            </a:extLst>
          </p:cNvPr>
          <p:cNvSpPr/>
          <p:nvPr userDrawn="1"/>
        </p:nvSpPr>
        <p:spPr>
          <a:xfrm>
            <a:off x="382779" y="6581508"/>
            <a:ext cx="984571" cy="320261"/>
          </a:xfrm>
          <a:prstGeom prst="roundRect">
            <a:avLst/>
          </a:prstGeom>
          <a:solidFill>
            <a:srgbClr val="00206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Text Placeholder 91">
            <a:extLst>
              <a:ext uri="{FF2B5EF4-FFF2-40B4-BE49-F238E27FC236}">
                <a16:creationId xmlns:a16="http://schemas.microsoft.com/office/drawing/2014/main" id="{754ADCC5-5230-8C57-8D73-DF71A12C84B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4800" y="6662572"/>
            <a:ext cx="961984" cy="174500"/>
          </a:xfrm>
        </p:spPr>
        <p:txBody>
          <a:bodyPr>
            <a:noAutofit/>
          </a:bodyPr>
          <a:lstStyle>
            <a:lvl1pPr marL="0" indent="0" algn="ctr">
              <a:buNone/>
              <a:defRPr sz="8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NAMA PENDEK</a:t>
            </a:r>
          </a:p>
        </p:txBody>
      </p:sp>
      <p:sp>
        <p:nvSpPr>
          <p:cNvPr id="196" name="Picture Placeholder 82">
            <a:extLst>
              <a:ext uri="{FF2B5EF4-FFF2-40B4-BE49-F238E27FC236}">
                <a16:creationId xmlns:a16="http://schemas.microsoft.com/office/drawing/2014/main" id="{B67FBF90-7CF9-84D1-5947-516E2FC2A154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394800" y="5467379"/>
            <a:ext cx="981444" cy="97059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EDIT GAMBAR</a:t>
            </a:r>
          </a:p>
        </p:txBody>
      </p:sp>
      <p:sp>
        <p:nvSpPr>
          <p:cNvPr id="197" name="Rectangle: Rounded Corners 196">
            <a:extLst>
              <a:ext uri="{FF2B5EF4-FFF2-40B4-BE49-F238E27FC236}">
                <a16:creationId xmlns:a16="http://schemas.microsoft.com/office/drawing/2014/main" id="{B289DBE3-BFFB-D166-62CE-6CE8E9227286}"/>
              </a:ext>
            </a:extLst>
          </p:cNvPr>
          <p:cNvSpPr/>
          <p:nvPr userDrawn="1"/>
        </p:nvSpPr>
        <p:spPr>
          <a:xfrm>
            <a:off x="394799" y="5461990"/>
            <a:ext cx="984572" cy="982182"/>
          </a:xfrm>
          <a:prstGeom prst="roundRect">
            <a:avLst>
              <a:gd name="adj" fmla="val 880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109B658B-7C03-7053-94F1-791A27896C30}"/>
              </a:ext>
            </a:extLst>
          </p:cNvPr>
          <p:cNvGrpSpPr/>
          <p:nvPr userDrawn="1"/>
        </p:nvGrpSpPr>
        <p:grpSpPr>
          <a:xfrm>
            <a:off x="3490237" y="5209624"/>
            <a:ext cx="3208560" cy="1895260"/>
            <a:chOff x="263675" y="1268820"/>
            <a:chExt cx="3415190" cy="2017314"/>
          </a:xfrm>
        </p:grpSpPr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02C761C1-846D-1A31-3D34-1AA4AEA17911}"/>
                </a:ext>
              </a:extLst>
            </p:cNvPr>
            <p:cNvSpPr/>
            <p:nvPr/>
          </p:nvSpPr>
          <p:spPr>
            <a:xfrm>
              <a:off x="263675" y="1268820"/>
              <a:ext cx="3415190" cy="2017314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6EA7643B-D606-3F95-B619-AE1D61ECE36B}"/>
                </a:ext>
              </a:extLst>
            </p:cNvPr>
            <p:cNvSpPr/>
            <p:nvPr/>
          </p:nvSpPr>
          <p:spPr>
            <a:xfrm>
              <a:off x="338987" y="1368057"/>
              <a:ext cx="3268994" cy="182966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1" name="Rectangle: Rounded Corners 200">
            <a:extLst>
              <a:ext uri="{FF2B5EF4-FFF2-40B4-BE49-F238E27FC236}">
                <a16:creationId xmlns:a16="http://schemas.microsoft.com/office/drawing/2014/main" id="{7CC62D18-D6A1-CF91-CAC3-D8E28DF09D36}"/>
              </a:ext>
            </a:extLst>
          </p:cNvPr>
          <p:cNvSpPr/>
          <p:nvPr userDrawn="1"/>
        </p:nvSpPr>
        <p:spPr>
          <a:xfrm>
            <a:off x="3658217" y="6583690"/>
            <a:ext cx="984571" cy="320261"/>
          </a:xfrm>
          <a:prstGeom prst="roundRect">
            <a:avLst/>
          </a:prstGeom>
          <a:solidFill>
            <a:srgbClr val="00206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Text Placeholder 91">
            <a:extLst>
              <a:ext uri="{FF2B5EF4-FFF2-40B4-BE49-F238E27FC236}">
                <a16:creationId xmlns:a16="http://schemas.microsoft.com/office/drawing/2014/main" id="{6C8D2781-3AE2-4775-E7D5-473AC08A4BB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70238" y="6664754"/>
            <a:ext cx="961984" cy="174500"/>
          </a:xfrm>
        </p:spPr>
        <p:txBody>
          <a:bodyPr>
            <a:noAutofit/>
          </a:bodyPr>
          <a:lstStyle>
            <a:lvl1pPr marL="0" indent="0" algn="ctr">
              <a:buNone/>
              <a:defRPr sz="8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NAMA PENDEK</a:t>
            </a:r>
          </a:p>
        </p:txBody>
      </p:sp>
      <p:sp>
        <p:nvSpPr>
          <p:cNvPr id="203" name="Picture Placeholder 82">
            <a:extLst>
              <a:ext uri="{FF2B5EF4-FFF2-40B4-BE49-F238E27FC236}">
                <a16:creationId xmlns:a16="http://schemas.microsoft.com/office/drawing/2014/main" id="{5FF33A0F-3FBE-ED21-B236-D055A15248F0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3670238" y="5469561"/>
            <a:ext cx="981444" cy="97059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EDIT GAMBAR</a:t>
            </a:r>
          </a:p>
        </p:txBody>
      </p:sp>
      <p:sp>
        <p:nvSpPr>
          <p:cNvPr id="204" name="Rectangle: Rounded Corners 203">
            <a:extLst>
              <a:ext uri="{FF2B5EF4-FFF2-40B4-BE49-F238E27FC236}">
                <a16:creationId xmlns:a16="http://schemas.microsoft.com/office/drawing/2014/main" id="{9447A378-CE6A-ACAA-59CA-6A5852BA5650}"/>
              </a:ext>
            </a:extLst>
          </p:cNvPr>
          <p:cNvSpPr/>
          <p:nvPr userDrawn="1"/>
        </p:nvSpPr>
        <p:spPr>
          <a:xfrm>
            <a:off x="3670237" y="5464172"/>
            <a:ext cx="984572" cy="982182"/>
          </a:xfrm>
          <a:prstGeom prst="roundRect">
            <a:avLst>
              <a:gd name="adj" fmla="val 880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B859BFD2-8F30-9405-A375-C01632F20513}"/>
              </a:ext>
            </a:extLst>
          </p:cNvPr>
          <p:cNvGrpSpPr/>
          <p:nvPr userDrawn="1"/>
        </p:nvGrpSpPr>
        <p:grpSpPr>
          <a:xfrm>
            <a:off x="214799" y="7195935"/>
            <a:ext cx="3208560" cy="1895260"/>
            <a:chOff x="263675" y="1268820"/>
            <a:chExt cx="3415190" cy="2017314"/>
          </a:xfrm>
        </p:grpSpPr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5652023A-9F39-86C6-69A6-641D6414FB48}"/>
                </a:ext>
              </a:extLst>
            </p:cNvPr>
            <p:cNvSpPr/>
            <p:nvPr/>
          </p:nvSpPr>
          <p:spPr>
            <a:xfrm>
              <a:off x="263675" y="1268820"/>
              <a:ext cx="3415190" cy="2017314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6998A380-E220-2723-5C68-AB104513EF64}"/>
                </a:ext>
              </a:extLst>
            </p:cNvPr>
            <p:cNvSpPr/>
            <p:nvPr/>
          </p:nvSpPr>
          <p:spPr>
            <a:xfrm>
              <a:off x="338987" y="1368057"/>
              <a:ext cx="3268994" cy="182966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8" name="Rectangle: Rounded Corners 207">
            <a:extLst>
              <a:ext uri="{FF2B5EF4-FFF2-40B4-BE49-F238E27FC236}">
                <a16:creationId xmlns:a16="http://schemas.microsoft.com/office/drawing/2014/main" id="{4EFDA22A-EA28-3185-64EF-82FAAC0A1E34}"/>
              </a:ext>
            </a:extLst>
          </p:cNvPr>
          <p:cNvSpPr/>
          <p:nvPr userDrawn="1"/>
        </p:nvSpPr>
        <p:spPr>
          <a:xfrm>
            <a:off x="382779" y="8570001"/>
            <a:ext cx="984571" cy="320261"/>
          </a:xfrm>
          <a:prstGeom prst="roundRect">
            <a:avLst/>
          </a:prstGeom>
          <a:solidFill>
            <a:srgbClr val="00206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Text Placeholder 91">
            <a:extLst>
              <a:ext uri="{FF2B5EF4-FFF2-40B4-BE49-F238E27FC236}">
                <a16:creationId xmlns:a16="http://schemas.microsoft.com/office/drawing/2014/main" id="{42523A28-0D11-F6CB-E195-CD733CE93C3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94800" y="8651065"/>
            <a:ext cx="961984" cy="174500"/>
          </a:xfrm>
        </p:spPr>
        <p:txBody>
          <a:bodyPr>
            <a:noAutofit/>
          </a:bodyPr>
          <a:lstStyle>
            <a:lvl1pPr marL="0" indent="0" algn="ctr">
              <a:buNone/>
              <a:defRPr sz="8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NAMA PENDEK</a:t>
            </a:r>
          </a:p>
        </p:txBody>
      </p:sp>
      <p:sp>
        <p:nvSpPr>
          <p:cNvPr id="210" name="Picture Placeholder 82">
            <a:extLst>
              <a:ext uri="{FF2B5EF4-FFF2-40B4-BE49-F238E27FC236}">
                <a16:creationId xmlns:a16="http://schemas.microsoft.com/office/drawing/2014/main" id="{36781D2E-43CE-2AB6-C9B9-AED5C0F067EB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394800" y="7455872"/>
            <a:ext cx="981444" cy="97059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EDIT GAMBAR</a:t>
            </a:r>
          </a:p>
        </p:txBody>
      </p:sp>
      <p:sp>
        <p:nvSpPr>
          <p:cNvPr id="211" name="Rectangle: Rounded Corners 210">
            <a:extLst>
              <a:ext uri="{FF2B5EF4-FFF2-40B4-BE49-F238E27FC236}">
                <a16:creationId xmlns:a16="http://schemas.microsoft.com/office/drawing/2014/main" id="{6FCDAEDC-E944-D42E-CB8D-28218369D784}"/>
              </a:ext>
            </a:extLst>
          </p:cNvPr>
          <p:cNvSpPr/>
          <p:nvPr userDrawn="1"/>
        </p:nvSpPr>
        <p:spPr>
          <a:xfrm>
            <a:off x="394799" y="7450483"/>
            <a:ext cx="984572" cy="982182"/>
          </a:xfrm>
          <a:prstGeom prst="roundRect">
            <a:avLst>
              <a:gd name="adj" fmla="val 880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005CCAA3-3543-E153-FB60-18704F15B45F}"/>
              </a:ext>
            </a:extLst>
          </p:cNvPr>
          <p:cNvGrpSpPr/>
          <p:nvPr userDrawn="1"/>
        </p:nvGrpSpPr>
        <p:grpSpPr>
          <a:xfrm>
            <a:off x="3490237" y="7198117"/>
            <a:ext cx="3208560" cy="1895260"/>
            <a:chOff x="263675" y="1268820"/>
            <a:chExt cx="3415190" cy="2017314"/>
          </a:xfrm>
        </p:grpSpPr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FA5B5778-A252-7CEC-6A62-2D82D37F110F}"/>
                </a:ext>
              </a:extLst>
            </p:cNvPr>
            <p:cNvSpPr/>
            <p:nvPr/>
          </p:nvSpPr>
          <p:spPr>
            <a:xfrm>
              <a:off x="263675" y="1268820"/>
              <a:ext cx="3415190" cy="2017314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B266F51D-E95F-8C4B-CD75-D23E503A85E2}"/>
                </a:ext>
              </a:extLst>
            </p:cNvPr>
            <p:cNvSpPr/>
            <p:nvPr/>
          </p:nvSpPr>
          <p:spPr>
            <a:xfrm>
              <a:off x="338987" y="1368057"/>
              <a:ext cx="3268994" cy="182966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5" name="Rectangle: Rounded Corners 214">
            <a:extLst>
              <a:ext uri="{FF2B5EF4-FFF2-40B4-BE49-F238E27FC236}">
                <a16:creationId xmlns:a16="http://schemas.microsoft.com/office/drawing/2014/main" id="{C07C9DBC-F735-1B6C-47EA-602F9AFD12A3}"/>
              </a:ext>
            </a:extLst>
          </p:cNvPr>
          <p:cNvSpPr/>
          <p:nvPr userDrawn="1"/>
        </p:nvSpPr>
        <p:spPr>
          <a:xfrm>
            <a:off x="3658217" y="8572183"/>
            <a:ext cx="984571" cy="320261"/>
          </a:xfrm>
          <a:prstGeom prst="roundRect">
            <a:avLst/>
          </a:prstGeom>
          <a:solidFill>
            <a:srgbClr val="00206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Text Placeholder 91">
            <a:extLst>
              <a:ext uri="{FF2B5EF4-FFF2-40B4-BE49-F238E27FC236}">
                <a16:creationId xmlns:a16="http://schemas.microsoft.com/office/drawing/2014/main" id="{29C9C78D-FA1B-E101-DF46-936C9E5B2B7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670238" y="8653247"/>
            <a:ext cx="961984" cy="174500"/>
          </a:xfrm>
        </p:spPr>
        <p:txBody>
          <a:bodyPr>
            <a:noAutofit/>
          </a:bodyPr>
          <a:lstStyle>
            <a:lvl1pPr marL="0" indent="0" algn="ctr">
              <a:buNone/>
              <a:defRPr sz="8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 dirty="0"/>
              <a:t>NAMA PENDEK</a:t>
            </a:r>
          </a:p>
        </p:txBody>
      </p:sp>
      <p:sp>
        <p:nvSpPr>
          <p:cNvPr id="217" name="Picture Placeholder 82">
            <a:extLst>
              <a:ext uri="{FF2B5EF4-FFF2-40B4-BE49-F238E27FC236}">
                <a16:creationId xmlns:a16="http://schemas.microsoft.com/office/drawing/2014/main" id="{EFEA396B-4DAD-4363-AAC8-B5CEB90C7321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3670238" y="7458054"/>
            <a:ext cx="981444" cy="97059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EDIT GAMBAR</a:t>
            </a:r>
          </a:p>
        </p:txBody>
      </p:sp>
      <p:sp>
        <p:nvSpPr>
          <p:cNvPr id="218" name="Rectangle: Rounded Corners 217">
            <a:extLst>
              <a:ext uri="{FF2B5EF4-FFF2-40B4-BE49-F238E27FC236}">
                <a16:creationId xmlns:a16="http://schemas.microsoft.com/office/drawing/2014/main" id="{2EB6E94D-BDC5-726C-5E50-7678C29A1387}"/>
              </a:ext>
            </a:extLst>
          </p:cNvPr>
          <p:cNvSpPr/>
          <p:nvPr userDrawn="1"/>
        </p:nvSpPr>
        <p:spPr>
          <a:xfrm>
            <a:off x="3670237" y="7452665"/>
            <a:ext cx="984572" cy="982182"/>
          </a:xfrm>
          <a:prstGeom prst="roundRect">
            <a:avLst>
              <a:gd name="adj" fmla="val 880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23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374BB-346F-482B-97C6-D9EA48E191C6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5BF3E-5453-4A9E-968A-9E0896E1E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491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374BB-346F-482B-97C6-D9EA48E191C6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5BF3E-5453-4A9E-968A-9E0896E1E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368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374BB-346F-482B-97C6-D9EA48E191C6}" type="datetimeFigureOut">
              <a:rPr lang="en-US" smtClean="0"/>
              <a:t>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5BF3E-5453-4A9E-968A-9E0896E1E50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white rectangle with black text&#10;&#10;Description automatically generated">
            <a:extLst>
              <a:ext uri="{FF2B5EF4-FFF2-40B4-BE49-F238E27FC236}">
                <a16:creationId xmlns:a16="http://schemas.microsoft.com/office/drawing/2014/main" id="{1A9CF74C-1774-3DE9-28C1-21B6304EF98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422697" y="9077819"/>
            <a:ext cx="1371314" cy="28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47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Poppins" panose="00000500000000000000" pitchFamily="2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Poppins" panose="00000500000000000000" pitchFamily="2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Poppins" panose="00000500000000000000" pitchFamily="2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Poppins" panose="00000500000000000000" pitchFamily="2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Poppins" panose="00000500000000000000" pitchFamily="2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Poppins" panose="00000500000000000000" pitchFamily="2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Poppins" panose="00000500000000000000" pitchFamily="2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Poppins" panose="00000500000000000000" pitchFamily="2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Poppins" panose="00000500000000000000" pitchFamily="2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ECDBEFCF-6A0F-81A1-4F10-F9A43D8AD6C2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14"/>
            <a:ext cx="6858000" cy="9853481"/>
          </a:xfrm>
          <a:prstGeom prst="rect">
            <a:avLst/>
          </a:prstGeom>
        </p:spPr>
      </p:pic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1AD566C7-B614-CA38-1295-6A7A0D86ACA4}"/>
              </a:ext>
            </a:extLst>
          </p:cNvPr>
          <p:cNvSpPr/>
          <p:nvPr/>
        </p:nvSpPr>
        <p:spPr>
          <a:xfrm>
            <a:off x="448137" y="8936036"/>
            <a:ext cx="5983249" cy="786131"/>
          </a:xfrm>
          <a:prstGeom prst="roundRect">
            <a:avLst>
              <a:gd name="adj" fmla="val 18807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B057393-F768-C3E1-5D01-57162FB9EF29}"/>
              </a:ext>
            </a:extLst>
          </p:cNvPr>
          <p:cNvSpPr/>
          <p:nvPr/>
        </p:nvSpPr>
        <p:spPr>
          <a:xfrm>
            <a:off x="3543300" y="2751364"/>
            <a:ext cx="2775857" cy="7328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D799A6F-35C9-45B9-68D8-6D9AC15A7946}"/>
              </a:ext>
            </a:extLst>
          </p:cNvPr>
          <p:cNvSpPr/>
          <p:nvPr/>
        </p:nvSpPr>
        <p:spPr>
          <a:xfrm>
            <a:off x="2474976" y="4926135"/>
            <a:ext cx="4383025" cy="3857173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2E1797-E01F-AEA7-ADCC-4AFC5392C86A}"/>
              </a:ext>
            </a:extLst>
          </p:cNvPr>
          <p:cNvSpPr txBox="1"/>
          <p:nvPr/>
        </p:nvSpPr>
        <p:spPr>
          <a:xfrm>
            <a:off x="459269" y="1828874"/>
            <a:ext cx="59394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latin typeface="Poppins" panose="00000500000000000000" pitchFamily="2" charset="0"/>
                <a:cs typeface="Poppins" panose="00000500000000000000" pitchFamily="2" charset="0"/>
              </a:rPr>
              <a:t>PENGURUSAN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C1ED82-BE7B-C0F7-A00A-040E01ED5FAD}"/>
              </a:ext>
            </a:extLst>
          </p:cNvPr>
          <p:cNvSpPr txBox="1"/>
          <p:nvPr/>
        </p:nvSpPr>
        <p:spPr>
          <a:xfrm>
            <a:off x="459269" y="2512639"/>
            <a:ext cx="370451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0" b="1" dirty="0">
                <a:latin typeface="Poppins" panose="00000500000000000000" pitchFamily="2" charset="0"/>
                <a:cs typeface="Poppins" panose="00000500000000000000" pitchFamily="2" charset="0"/>
              </a:rPr>
              <a:t>KELAS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5C9625-571C-B029-81C8-99B2DBF55E6D}"/>
              </a:ext>
            </a:extLst>
          </p:cNvPr>
          <p:cNvSpPr txBox="1"/>
          <p:nvPr/>
        </p:nvSpPr>
        <p:spPr>
          <a:xfrm>
            <a:off x="491925" y="4606596"/>
            <a:ext cx="29245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</a:p>
          <a:p>
            <a:r>
              <a:rPr lang="en-US" sz="4800" b="1" dirty="0">
                <a:latin typeface="Poppins" panose="00000500000000000000" pitchFamily="2" charset="0"/>
                <a:cs typeface="Poppins" panose="00000500000000000000" pitchFamily="2" charset="0"/>
              </a:rPr>
              <a:t>NAMA</a:t>
            </a:r>
          </a:p>
          <a:p>
            <a:r>
              <a:rPr lang="en-US" sz="4800" b="1" dirty="0">
                <a:latin typeface="Poppins" panose="00000500000000000000" pitchFamily="2" charset="0"/>
                <a:cs typeface="Poppins" panose="00000500000000000000" pitchFamily="2" charset="0"/>
              </a:rPr>
              <a:t>KELAS</a:t>
            </a:r>
            <a:endParaRPr lang="en-US" sz="44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E4AE6A3-69B4-97A3-2027-9284C228AE04}"/>
              </a:ext>
            </a:extLst>
          </p:cNvPr>
          <p:cNvSpPr txBox="1"/>
          <p:nvPr/>
        </p:nvSpPr>
        <p:spPr>
          <a:xfrm>
            <a:off x="3609366" y="2739275"/>
            <a:ext cx="264372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SESI AKADEMIK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7B23EDC-6FA6-CF62-4171-C2B20C0B1AE3}"/>
              </a:ext>
            </a:extLst>
          </p:cNvPr>
          <p:cNvSpPr txBox="1"/>
          <p:nvPr/>
        </p:nvSpPr>
        <p:spPr>
          <a:xfrm>
            <a:off x="3609366" y="3034588"/>
            <a:ext cx="23273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2024 </a:t>
            </a:r>
            <a:r>
              <a:rPr lang="en-US" sz="1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/</a:t>
            </a:r>
            <a:r>
              <a:rPr lang="en-US" sz="2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2025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ABA6165-6C00-ED8B-54B5-FFBAF48F1585}"/>
              </a:ext>
            </a:extLst>
          </p:cNvPr>
          <p:cNvSpPr txBox="1"/>
          <p:nvPr/>
        </p:nvSpPr>
        <p:spPr>
          <a:xfrm>
            <a:off x="491925" y="1374324"/>
            <a:ext cx="5939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Poppins" panose="00000500000000000000" pitchFamily="2" charset="0"/>
                <a:cs typeface="Poppins" panose="00000500000000000000" pitchFamily="2" charset="0"/>
              </a:rPr>
              <a:t>FAIL REKOD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8E6DC38-950E-E130-5DF9-8B90FB533084}"/>
              </a:ext>
            </a:extLst>
          </p:cNvPr>
          <p:cNvSpPr/>
          <p:nvPr/>
        </p:nvSpPr>
        <p:spPr>
          <a:xfrm>
            <a:off x="3215789" y="-938208"/>
            <a:ext cx="3657600" cy="2155950"/>
          </a:xfrm>
          <a:custGeom>
            <a:avLst/>
            <a:gdLst>
              <a:gd name="connsiteX0" fmla="*/ 2119324 w 3314700"/>
              <a:gd name="connsiteY0" fmla="*/ 0 h 1840575"/>
              <a:gd name="connsiteX1" fmla="*/ 2119333 w 3314700"/>
              <a:gd name="connsiteY1" fmla="*/ 1 h 1840575"/>
              <a:gd name="connsiteX2" fmla="*/ 3314700 w 3314700"/>
              <a:gd name="connsiteY2" fmla="*/ 1 h 1840575"/>
              <a:gd name="connsiteX3" fmla="*/ 3314700 w 3314700"/>
              <a:gd name="connsiteY3" fmla="*/ 1837854 h 1840575"/>
              <a:gd name="connsiteX4" fmla="*/ 2119324 w 3314700"/>
              <a:gd name="connsiteY4" fmla="*/ 1837854 h 1840575"/>
              <a:gd name="connsiteX5" fmla="*/ 2119324 w 3314700"/>
              <a:gd name="connsiteY5" fmla="*/ 1837854 h 1840575"/>
              <a:gd name="connsiteX6" fmla="*/ 2119324 w 3314700"/>
              <a:gd name="connsiteY6" fmla="*/ 1837854 h 1840575"/>
              <a:gd name="connsiteX7" fmla="*/ 2114303 w 3314700"/>
              <a:gd name="connsiteY7" fmla="*/ 1837600 h 1840575"/>
              <a:gd name="connsiteX8" fmla="*/ 2114303 w 3314700"/>
              <a:gd name="connsiteY8" fmla="*/ 1840575 h 1840575"/>
              <a:gd name="connsiteX9" fmla="*/ 918927 w 3314700"/>
              <a:gd name="connsiteY9" fmla="*/ 1840575 h 1840575"/>
              <a:gd name="connsiteX10" fmla="*/ 918927 w 3314700"/>
              <a:gd name="connsiteY10" fmla="*/ 1840575 h 1840575"/>
              <a:gd name="connsiteX11" fmla="*/ 918926 w 3314700"/>
              <a:gd name="connsiteY11" fmla="*/ 1840575 h 1840575"/>
              <a:gd name="connsiteX12" fmla="*/ 0 w 3314700"/>
              <a:gd name="connsiteY12" fmla="*/ 921648 h 1840575"/>
              <a:gd name="connsiteX13" fmla="*/ 918926 w 3314700"/>
              <a:gd name="connsiteY13" fmla="*/ 2721 h 1840575"/>
              <a:gd name="connsiteX14" fmla="*/ 918936 w 3314700"/>
              <a:gd name="connsiteY14" fmla="*/ 2722 h 1840575"/>
              <a:gd name="connsiteX15" fmla="*/ 2065428 w 3314700"/>
              <a:gd name="connsiteY15" fmla="*/ 2722 h 1840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14700" h="1840575">
                <a:moveTo>
                  <a:pt x="2119324" y="0"/>
                </a:moveTo>
                <a:lnTo>
                  <a:pt x="2119333" y="1"/>
                </a:lnTo>
                <a:lnTo>
                  <a:pt x="3314700" y="1"/>
                </a:lnTo>
                <a:lnTo>
                  <a:pt x="3314700" y="1837854"/>
                </a:lnTo>
                <a:lnTo>
                  <a:pt x="2119324" y="1837854"/>
                </a:lnTo>
                <a:lnTo>
                  <a:pt x="2119324" y="1837854"/>
                </a:lnTo>
                <a:lnTo>
                  <a:pt x="2119324" y="1837854"/>
                </a:lnTo>
                <a:lnTo>
                  <a:pt x="2114303" y="1837600"/>
                </a:lnTo>
                <a:lnTo>
                  <a:pt x="2114303" y="1840575"/>
                </a:lnTo>
                <a:lnTo>
                  <a:pt x="918927" y="1840575"/>
                </a:lnTo>
                <a:lnTo>
                  <a:pt x="918927" y="1840575"/>
                </a:lnTo>
                <a:lnTo>
                  <a:pt x="918926" y="1840575"/>
                </a:lnTo>
                <a:cubicBezTo>
                  <a:pt x="411417" y="1840575"/>
                  <a:pt x="0" y="1429157"/>
                  <a:pt x="0" y="921648"/>
                </a:cubicBezTo>
                <a:cubicBezTo>
                  <a:pt x="0" y="414139"/>
                  <a:pt x="411417" y="2721"/>
                  <a:pt x="918926" y="2721"/>
                </a:cubicBezTo>
                <a:lnTo>
                  <a:pt x="918936" y="2722"/>
                </a:lnTo>
                <a:lnTo>
                  <a:pt x="2065428" y="2722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D91865D-9129-4A90-FDEC-2C405009EA7A}"/>
              </a:ext>
            </a:extLst>
          </p:cNvPr>
          <p:cNvCxnSpPr/>
          <p:nvPr/>
        </p:nvCxnSpPr>
        <p:spPr>
          <a:xfrm>
            <a:off x="-926647" y="-24492"/>
            <a:ext cx="820510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A438C20A-3E78-8E95-D62C-DF5A5AE04F51}"/>
              </a:ext>
            </a:extLst>
          </p:cNvPr>
          <p:cNvSpPr/>
          <p:nvPr/>
        </p:nvSpPr>
        <p:spPr>
          <a:xfrm>
            <a:off x="567646" y="9297497"/>
            <a:ext cx="5727900" cy="359798"/>
          </a:xfrm>
          <a:prstGeom prst="roundRect">
            <a:avLst>
              <a:gd name="adj" fmla="val 1880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FE2E0162-9B38-959C-E166-9F3DC10837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03773" y="264695"/>
            <a:ext cx="1247335" cy="814781"/>
          </a:xfrm>
          <a:prstGeom prst="rect">
            <a:avLst/>
          </a:prstGeom>
        </p:spPr>
      </p:pic>
      <p:pic>
        <p:nvPicPr>
          <p:cNvPr id="32" name="Picture 31" descr="Logo&#10;&#10;Description automatically generated">
            <a:extLst>
              <a:ext uri="{FF2B5EF4-FFF2-40B4-BE49-F238E27FC236}">
                <a16:creationId xmlns:a16="http://schemas.microsoft.com/office/drawing/2014/main" id="{79017665-0C5D-E8B5-A74E-D9A72946BAB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753" y="304942"/>
            <a:ext cx="631293" cy="68659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D160B23-42A0-18E0-93CA-2F69844A74E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73379" y="294611"/>
            <a:ext cx="696472" cy="707258"/>
          </a:xfrm>
          <a:prstGeom prst="rect">
            <a:avLst/>
          </a:prstGeom>
        </p:spPr>
      </p:pic>
      <p:graphicFrame>
        <p:nvGraphicFramePr>
          <p:cNvPr id="35" name="Table 12">
            <a:extLst>
              <a:ext uri="{FF2B5EF4-FFF2-40B4-BE49-F238E27FC236}">
                <a16:creationId xmlns:a16="http://schemas.microsoft.com/office/drawing/2014/main" id="{C7574A0F-98DD-775D-FA90-33CD844407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931792"/>
              </p:ext>
            </p:extLst>
          </p:nvPr>
        </p:nvGraphicFramePr>
        <p:xfrm>
          <a:off x="644010" y="9032269"/>
          <a:ext cx="5591502" cy="57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91502">
                  <a:extLst>
                    <a:ext uri="{9D8B030D-6E8A-4147-A177-3AD203B41FA5}">
                      <a16:colId xmlns:a16="http://schemas.microsoft.com/office/drawing/2014/main" val="1608067231"/>
                    </a:ext>
                  </a:extLst>
                </a:gridCol>
              </a:tblGrid>
              <a:tr h="127547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NAMA GURU KELAS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7874066"/>
                  </a:ext>
                </a:extLst>
              </a:tr>
              <a:tr h="26822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CIKGUGRAFIK DOT COM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5173498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B9A1BC03-7497-E29F-E58F-FF002CC5A74F}"/>
              </a:ext>
            </a:extLst>
          </p:cNvPr>
          <p:cNvGrpSpPr>
            <a:grpSpLocks/>
          </p:cNvGrpSpPr>
          <p:nvPr/>
        </p:nvGrpSpPr>
        <p:grpSpPr bwMode="auto">
          <a:xfrm>
            <a:off x="7278460" y="5313665"/>
            <a:ext cx="3381375" cy="2639007"/>
            <a:chOff x="7531512" y="5546942"/>
            <a:chExt cx="3723861" cy="165373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25FB319-D4F1-8314-AAC9-54A6B0B6286D}"/>
                </a:ext>
              </a:extLst>
            </p:cNvPr>
            <p:cNvSpPr/>
            <p:nvPr/>
          </p:nvSpPr>
          <p:spPr>
            <a:xfrm>
              <a:off x="7531512" y="5836106"/>
              <a:ext cx="3723861" cy="13645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MY" sz="1400" b="1" noProof="1">
                  <a:solidFill>
                    <a:srgbClr val="24396A"/>
                  </a:solidFill>
                  <a:latin typeface="Poppins" panose="00000500000000000000" pitchFamily="2" charset="0"/>
                </a:rPr>
                <a:t>EDIT GAMBAR</a:t>
              </a:r>
              <a:br>
                <a:rPr lang="en-MY" sz="1400" b="1" noProof="1">
                  <a:solidFill>
                    <a:srgbClr val="24396A"/>
                  </a:solidFill>
                  <a:latin typeface="Poppins" panose="00000500000000000000" pitchFamily="2" charset="0"/>
                </a:rPr>
              </a:br>
              <a:endParaRPr lang="en-MY" sz="1400" b="1" noProof="1">
                <a:solidFill>
                  <a:srgbClr val="24396A"/>
                </a:solidFill>
                <a:latin typeface="Poppins" panose="00000500000000000000" pitchFamily="2" charset="0"/>
              </a:endParaRPr>
            </a:p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n-MY" sz="1400" noProof="1">
                  <a:solidFill>
                    <a:srgbClr val="24396A"/>
                  </a:solidFill>
                  <a:latin typeface="Poppins" panose="00000500000000000000" pitchFamily="2" charset="0"/>
                </a:rPr>
                <a:t>KLIK PADA GAMBAR </a:t>
              </a:r>
            </a:p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n-MY" sz="1400" noProof="1">
                  <a:solidFill>
                    <a:srgbClr val="24396A"/>
                  </a:solidFill>
                  <a:latin typeface="Poppins" panose="00000500000000000000" pitchFamily="2" charset="0"/>
                </a:rPr>
                <a:t>DELETE</a:t>
              </a:r>
            </a:p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n-MY" sz="1400" noProof="1">
                  <a:solidFill>
                    <a:srgbClr val="24396A"/>
                  </a:solidFill>
                  <a:latin typeface="Poppins" panose="00000500000000000000" pitchFamily="2" charset="0"/>
                </a:rPr>
                <a:t>TELAN ICON GAMBAR UNTUK PILIH GAMBAR BARU</a:t>
              </a:r>
            </a:p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en-MY" sz="1400" noProof="1">
                  <a:solidFill>
                    <a:srgbClr val="24396A"/>
                  </a:solidFill>
                  <a:latin typeface="Poppins" panose="00000500000000000000" pitchFamily="2" charset="0"/>
                </a:rPr>
                <a:t>SENT TO BACKWARD SAMPAI JADI MCM PREVIEW</a:t>
              </a:r>
            </a:p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endParaRPr lang="en-MY" sz="1400" noProof="1">
                <a:solidFill>
                  <a:srgbClr val="24396A"/>
                </a:solidFill>
                <a:latin typeface="Poppins" panose="00000500000000000000" pitchFamily="2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3BDB196-2CEB-0FAD-4E72-C4EB493BFA3A}"/>
                </a:ext>
              </a:extLst>
            </p:cNvPr>
            <p:cNvSpPr/>
            <p:nvPr/>
          </p:nvSpPr>
          <p:spPr>
            <a:xfrm>
              <a:off x="7531512" y="5546942"/>
              <a:ext cx="3723861" cy="28916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MY" b="1" dirty="0">
                  <a:latin typeface="Poppins" panose="00000500000000000000" pitchFamily="2" charset="0"/>
                </a:rPr>
                <a:t>INFO</a:t>
              </a:r>
            </a:p>
          </p:txBody>
        </p:sp>
      </p:grpSp>
      <p:pic>
        <p:nvPicPr>
          <p:cNvPr id="26" name="Picture Placeholder 25" descr="A group of children in a classroom&#10;&#10;Description automatically generated">
            <a:extLst>
              <a:ext uri="{FF2B5EF4-FFF2-40B4-BE49-F238E27FC236}">
                <a16:creationId xmlns:a16="http://schemas.microsoft.com/office/drawing/2014/main" id="{F084D5AE-22AB-8BC6-9F8E-8B87809BEF0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0" b="6550"/>
          <a:stretch>
            <a:fillRect/>
          </a:stretch>
        </p:blipFill>
        <p:spPr/>
      </p:pic>
      <p:sp>
        <p:nvSpPr>
          <p:cNvPr id="6" name="Graphic 4">
            <a:extLst>
              <a:ext uri="{FF2B5EF4-FFF2-40B4-BE49-F238E27FC236}">
                <a16:creationId xmlns:a16="http://schemas.microsoft.com/office/drawing/2014/main" id="{40547817-E734-D6E1-CC2B-42716546B94B}"/>
              </a:ext>
            </a:extLst>
          </p:cNvPr>
          <p:cNvSpPr/>
          <p:nvPr/>
        </p:nvSpPr>
        <p:spPr>
          <a:xfrm>
            <a:off x="-310243" y="3856852"/>
            <a:ext cx="5354832" cy="3807813"/>
          </a:xfrm>
          <a:custGeom>
            <a:avLst/>
            <a:gdLst>
              <a:gd name="connsiteX0" fmla="*/ 638636 w 5611318"/>
              <a:gd name="connsiteY0" fmla="*/ 3429836 h 4068472"/>
              <a:gd name="connsiteX1" fmla="*/ 638636 w 5611318"/>
              <a:gd name="connsiteY1" fmla="*/ 638636 h 4068472"/>
              <a:gd name="connsiteX2" fmla="*/ 3577082 w 5611318"/>
              <a:gd name="connsiteY2" fmla="*/ 638636 h 4068472"/>
              <a:gd name="connsiteX3" fmla="*/ 4563955 w 5611318"/>
              <a:gd name="connsiteY3" fmla="*/ 1047364 h 4068472"/>
              <a:gd name="connsiteX4" fmla="*/ 4972682 w 5611318"/>
              <a:gd name="connsiteY4" fmla="*/ 2034236 h 4068472"/>
              <a:gd name="connsiteX5" fmla="*/ 4563955 w 5611318"/>
              <a:gd name="connsiteY5" fmla="*/ 3021037 h 4068472"/>
              <a:gd name="connsiteX6" fmla="*/ 3577082 w 5611318"/>
              <a:gd name="connsiteY6" fmla="*/ 3429764 h 4068472"/>
              <a:gd name="connsiteX7" fmla="*/ 638636 w 5611318"/>
              <a:gd name="connsiteY7" fmla="*/ 3429764 h 4068472"/>
              <a:gd name="connsiteX8" fmla="*/ 0 w 5611318"/>
              <a:gd name="connsiteY8" fmla="*/ 4068472 h 4068472"/>
              <a:gd name="connsiteX9" fmla="*/ 3577082 w 5611318"/>
              <a:gd name="connsiteY9" fmla="*/ 4068472 h 4068472"/>
              <a:gd name="connsiteX10" fmla="*/ 5611318 w 5611318"/>
              <a:gd name="connsiteY10" fmla="*/ 2034236 h 4068472"/>
              <a:gd name="connsiteX11" fmla="*/ 5611318 w 5611318"/>
              <a:gd name="connsiteY11" fmla="*/ 2034236 h 4068472"/>
              <a:gd name="connsiteX12" fmla="*/ 3577082 w 5611318"/>
              <a:gd name="connsiteY12" fmla="*/ 0 h 4068472"/>
              <a:gd name="connsiteX13" fmla="*/ 0 w 5611318"/>
              <a:gd name="connsiteY13" fmla="*/ 0 h 4068472"/>
              <a:gd name="connsiteX14" fmla="*/ 0 w 5611318"/>
              <a:gd name="connsiteY14" fmla="*/ 4068472 h 4068472"/>
              <a:gd name="connsiteX15" fmla="*/ 0 w 5611318"/>
              <a:gd name="connsiteY15" fmla="*/ 4068472 h 406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11318" h="4068472">
                <a:moveTo>
                  <a:pt x="638636" y="3429836"/>
                </a:moveTo>
                <a:lnTo>
                  <a:pt x="638636" y="638636"/>
                </a:lnTo>
                <a:lnTo>
                  <a:pt x="3577082" y="638636"/>
                </a:lnTo>
                <a:cubicBezTo>
                  <a:pt x="3949859" y="638636"/>
                  <a:pt x="4300320" y="783801"/>
                  <a:pt x="4563955" y="1047364"/>
                </a:cubicBezTo>
                <a:cubicBezTo>
                  <a:pt x="4827518" y="1310927"/>
                  <a:pt x="4972682" y="1661459"/>
                  <a:pt x="4972682" y="2034236"/>
                </a:cubicBezTo>
                <a:cubicBezTo>
                  <a:pt x="4972682" y="2407013"/>
                  <a:pt x="4827518" y="2757474"/>
                  <a:pt x="4563955" y="3021037"/>
                </a:cubicBezTo>
                <a:cubicBezTo>
                  <a:pt x="4300392" y="3284600"/>
                  <a:pt x="3949859" y="3429764"/>
                  <a:pt x="3577082" y="3429764"/>
                </a:cubicBezTo>
                <a:lnTo>
                  <a:pt x="638636" y="3429764"/>
                </a:lnTo>
                <a:moveTo>
                  <a:pt x="0" y="4068472"/>
                </a:moveTo>
                <a:lnTo>
                  <a:pt x="3577082" y="4068472"/>
                </a:lnTo>
                <a:cubicBezTo>
                  <a:pt x="4700580" y="4068472"/>
                  <a:pt x="5611318" y="3157734"/>
                  <a:pt x="5611318" y="2034236"/>
                </a:cubicBezTo>
                <a:lnTo>
                  <a:pt x="5611318" y="2034236"/>
                </a:lnTo>
                <a:cubicBezTo>
                  <a:pt x="5611318" y="910739"/>
                  <a:pt x="4700580" y="0"/>
                  <a:pt x="3577082" y="0"/>
                </a:cubicBezTo>
                <a:lnTo>
                  <a:pt x="0" y="0"/>
                </a:lnTo>
                <a:lnTo>
                  <a:pt x="0" y="4068472"/>
                </a:lnTo>
                <a:lnTo>
                  <a:pt x="0" y="4068472"/>
                </a:lnTo>
                <a:close/>
              </a:path>
            </a:pathLst>
          </a:custGeom>
          <a:solidFill>
            <a:srgbClr val="FFC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800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10355-6805-BD67-B8D6-829528CD2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66CD67CA-B331-CA7B-55F5-A4058E85054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14"/>
            <a:ext cx="6858000" cy="9853481"/>
          </a:xfrm>
          <a:prstGeom prst="rect">
            <a:avLst/>
          </a:prstGeom>
        </p:spPr>
      </p:pic>
      <p:sp>
        <p:nvSpPr>
          <p:cNvPr id="5" name="Graphic 4">
            <a:extLst>
              <a:ext uri="{FF2B5EF4-FFF2-40B4-BE49-F238E27FC236}">
                <a16:creationId xmlns:a16="http://schemas.microsoft.com/office/drawing/2014/main" id="{FF90A50B-309C-CBC5-D1D0-08D5BAB8D4D2}"/>
              </a:ext>
            </a:extLst>
          </p:cNvPr>
          <p:cNvSpPr/>
          <p:nvPr/>
        </p:nvSpPr>
        <p:spPr>
          <a:xfrm>
            <a:off x="-1" y="2637652"/>
            <a:ext cx="6429103" cy="4342268"/>
          </a:xfrm>
          <a:custGeom>
            <a:avLst/>
            <a:gdLst>
              <a:gd name="connsiteX0" fmla="*/ 638636 w 5611318"/>
              <a:gd name="connsiteY0" fmla="*/ 3429836 h 4068472"/>
              <a:gd name="connsiteX1" fmla="*/ 638636 w 5611318"/>
              <a:gd name="connsiteY1" fmla="*/ 638636 h 4068472"/>
              <a:gd name="connsiteX2" fmla="*/ 3577082 w 5611318"/>
              <a:gd name="connsiteY2" fmla="*/ 638636 h 4068472"/>
              <a:gd name="connsiteX3" fmla="*/ 4563955 w 5611318"/>
              <a:gd name="connsiteY3" fmla="*/ 1047364 h 4068472"/>
              <a:gd name="connsiteX4" fmla="*/ 4972682 w 5611318"/>
              <a:gd name="connsiteY4" fmla="*/ 2034236 h 4068472"/>
              <a:gd name="connsiteX5" fmla="*/ 4563955 w 5611318"/>
              <a:gd name="connsiteY5" fmla="*/ 3021037 h 4068472"/>
              <a:gd name="connsiteX6" fmla="*/ 3577082 w 5611318"/>
              <a:gd name="connsiteY6" fmla="*/ 3429764 h 4068472"/>
              <a:gd name="connsiteX7" fmla="*/ 638636 w 5611318"/>
              <a:gd name="connsiteY7" fmla="*/ 3429764 h 4068472"/>
              <a:gd name="connsiteX8" fmla="*/ 0 w 5611318"/>
              <a:gd name="connsiteY8" fmla="*/ 4068472 h 4068472"/>
              <a:gd name="connsiteX9" fmla="*/ 3577082 w 5611318"/>
              <a:gd name="connsiteY9" fmla="*/ 4068472 h 4068472"/>
              <a:gd name="connsiteX10" fmla="*/ 5611318 w 5611318"/>
              <a:gd name="connsiteY10" fmla="*/ 2034236 h 4068472"/>
              <a:gd name="connsiteX11" fmla="*/ 5611318 w 5611318"/>
              <a:gd name="connsiteY11" fmla="*/ 2034236 h 4068472"/>
              <a:gd name="connsiteX12" fmla="*/ 3577082 w 5611318"/>
              <a:gd name="connsiteY12" fmla="*/ 0 h 4068472"/>
              <a:gd name="connsiteX13" fmla="*/ 0 w 5611318"/>
              <a:gd name="connsiteY13" fmla="*/ 0 h 4068472"/>
              <a:gd name="connsiteX14" fmla="*/ 0 w 5611318"/>
              <a:gd name="connsiteY14" fmla="*/ 4068472 h 4068472"/>
              <a:gd name="connsiteX15" fmla="*/ 0 w 5611318"/>
              <a:gd name="connsiteY15" fmla="*/ 4068472 h 406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11318" h="4068472">
                <a:moveTo>
                  <a:pt x="638636" y="3429836"/>
                </a:moveTo>
                <a:lnTo>
                  <a:pt x="638636" y="638636"/>
                </a:lnTo>
                <a:lnTo>
                  <a:pt x="3577082" y="638636"/>
                </a:lnTo>
                <a:cubicBezTo>
                  <a:pt x="3949859" y="638636"/>
                  <a:pt x="4300320" y="783801"/>
                  <a:pt x="4563955" y="1047364"/>
                </a:cubicBezTo>
                <a:cubicBezTo>
                  <a:pt x="4827518" y="1310927"/>
                  <a:pt x="4972682" y="1661459"/>
                  <a:pt x="4972682" y="2034236"/>
                </a:cubicBezTo>
                <a:cubicBezTo>
                  <a:pt x="4972682" y="2407013"/>
                  <a:pt x="4827518" y="2757474"/>
                  <a:pt x="4563955" y="3021037"/>
                </a:cubicBezTo>
                <a:cubicBezTo>
                  <a:pt x="4300392" y="3284600"/>
                  <a:pt x="3949859" y="3429764"/>
                  <a:pt x="3577082" y="3429764"/>
                </a:cubicBezTo>
                <a:lnTo>
                  <a:pt x="638636" y="3429764"/>
                </a:lnTo>
                <a:moveTo>
                  <a:pt x="0" y="4068472"/>
                </a:moveTo>
                <a:lnTo>
                  <a:pt x="3577082" y="4068472"/>
                </a:lnTo>
                <a:cubicBezTo>
                  <a:pt x="4700580" y="4068472"/>
                  <a:pt x="5611318" y="3157734"/>
                  <a:pt x="5611318" y="2034236"/>
                </a:cubicBezTo>
                <a:lnTo>
                  <a:pt x="5611318" y="2034236"/>
                </a:lnTo>
                <a:cubicBezTo>
                  <a:pt x="5611318" y="910739"/>
                  <a:pt x="4700580" y="0"/>
                  <a:pt x="3577082" y="0"/>
                </a:cubicBezTo>
                <a:lnTo>
                  <a:pt x="0" y="0"/>
                </a:lnTo>
                <a:lnTo>
                  <a:pt x="0" y="4068472"/>
                </a:lnTo>
                <a:lnTo>
                  <a:pt x="0" y="4068472"/>
                </a:lnTo>
                <a:close/>
              </a:path>
            </a:pathLst>
          </a:custGeom>
          <a:solidFill>
            <a:srgbClr val="FFC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1409A21-5AA8-65E5-C21A-62051F13D9D2}"/>
              </a:ext>
            </a:extLst>
          </p:cNvPr>
          <p:cNvSpPr/>
          <p:nvPr/>
        </p:nvSpPr>
        <p:spPr>
          <a:xfrm>
            <a:off x="3916679" y="6242783"/>
            <a:ext cx="2941319" cy="2556736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898165-4811-0880-517B-8E7DEDA1FD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2900" y="6559887"/>
            <a:ext cx="2848134" cy="16015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220B31-5D62-D86E-4E55-D15355512B61}"/>
              </a:ext>
            </a:extLst>
          </p:cNvPr>
          <p:cNvSpPr txBox="1"/>
          <p:nvPr/>
        </p:nvSpPr>
        <p:spPr>
          <a:xfrm>
            <a:off x="867651" y="4064638"/>
            <a:ext cx="4841715" cy="1563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JADUAL</a:t>
            </a:r>
          </a:p>
          <a:p>
            <a:pPr>
              <a:lnSpc>
                <a:spcPts val="5500"/>
              </a:lnSpc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TUGASAN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10C5360-9A6C-CBE9-EAD7-105E2B85860C}"/>
              </a:ext>
            </a:extLst>
          </p:cNvPr>
          <p:cNvGrpSpPr/>
          <p:nvPr/>
        </p:nvGrpSpPr>
        <p:grpSpPr>
          <a:xfrm>
            <a:off x="270795" y="9159709"/>
            <a:ext cx="2365595" cy="523220"/>
            <a:chOff x="-3438729" y="812631"/>
            <a:chExt cx="2365595" cy="52322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736514CB-DC32-C930-2515-6F26A75D9962}"/>
                </a:ext>
              </a:extLst>
            </p:cNvPr>
            <p:cNvSpPr/>
            <p:nvPr/>
          </p:nvSpPr>
          <p:spPr>
            <a:xfrm>
              <a:off x="-2528974" y="874896"/>
              <a:ext cx="1338267" cy="36295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B1C6642-9A5E-ACAB-674F-EA81C721AA59}"/>
                </a:ext>
              </a:extLst>
            </p:cNvPr>
            <p:cNvSpPr txBox="1"/>
            <p:nvPr/>
          </p:nvSpPr>
          <p:spPr>
            <a:xfrm>
              <a:off x="-2490608" y="897435"/>
              <a:ext cx="1417474" cy="382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PENGURUSAN</a:t>
              </a:r>
              <a:b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</a:b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KELAS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530507E-B5E4-B984-59CC-EF20C3E9478D}"/>
                </a:ext>
              </a:extLst>
            </p:cNvPr>
            <p:cNvSpPr txBox="1"/>
            <p:nvPr/>
          </p:nvSpPr>
          <p:spPr>
            <a:xfrm>
              <a:off x="-3438729" y="812631"/>
              <a:ext cx="13382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Poppins" panose="00000500000000000000" pitchFamily="2" charset="0"/>
                  <a:cs typeface="Poppins" panose="00000500000000000000" pitchFamily="2" charset="0"/>
                </a:rPr>
                <a:t>FAIL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4386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41D3D-3805-9FB9-695B-256DB6E77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463A213C-1A0F-0026-3EA5-05472E474878}"/>
              </a:ext>
            </a:extLst>
          </p:cNvPr>
          <p:cNvSpPr/>
          <p:nvPr/>
        </p:nvSpPr>
        <p:spPr>
          <a:xfrm>
            <a:off x="299258" y="1305099"/>
            <a:ext cx="6143487" cy="7930342"/>
          </a:xfrm>
          <a:prstGeom prst="roundRect">
            <a:avLst>
              <a:gd name="adj" fmla="val 2189"/>
            </a:avLst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8B0FEA96-AC0B-963C-0408-D4C59B01527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AF2F294-9802-4187-D811-BFD328A8B2B9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689ADAC-9702-73DB-7513-13E5010F583F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A3382EBE-3744-C41B-6694-6682B55A48D2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7628D569-B61C-61DB-0E27-FFA943BA8A6B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A982E26-3D5F-8886-C2B4-0C1C9B094474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7A5B594-5427-97F3-1488-26B74B2345F1}"/>
                </a:ext>
              </a:extLst>
            </p:cNvPr>
            <p:cNvSpPr txBox="1"/>
            <p:nvPr/>
          </p:nvSpPr>
          <p:spPr>
            <a:xfrm>
              <a:off x="1233306" y="187409"/>
              <a:ext cx="45269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JADUAL TUGASAN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B5FAE88-1D39-7305-5519-0CB9776681BD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C32FB40-9C7F-E3AA-E48C-D0DC166B492B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88ADEB63-3819-4F4B-9271-0C6C442D4668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DE9F178-ACD1-BACB-20EA-4030DE7CD876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30" name="TextBox 28">
            <a:extLst>
              <a:ext uri="{FF2B5EF4-FFF2-40B4-BE49-F238E27FC236}">
                <a16:creationId xmlns:a16="http://schemas.microsoft.com/office/drawing/2014/main" id="{F438198F-3E54-6386-1F9E-EFBA8DA3CF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311" y="1528648"/>
            <a:ext cx="161789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9pPr>
          </a:lstStyle>
          <a:p>
            <a:r>
              <a:rPr lang="en-MY" altLang="en-US" sz="1400" b="1" dirty="0">
                <a:latin typeface="Poppins" panose="00000500000000000000" pitchFamily="2" charset="0"/>
                <a:cs typeface="Poppins" panose="00000500000000000000" pitchFamily="2" charset="0"/>
              </a:rPr>
              <a:t>NAMA KELAS</a:t>
            </a:r>
            <a:endParaRPr lang="en-MY" altLang="en-US" sz="12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F59C7AE-3B95-292B-F9BC-CC7D53DB6AAE}"/>
              </a:ext>
            </a:extLst>
          </p:cNvPr>
          <p:cNvSpPr/>
          <p:nvPr/>
        </p:nvSpPr>
        <p:spPr bwMode="auto">
          <a:xfrm flipH="1">
            <a:off x="3296583" y="1565968"/>
            <a:ext cx="1617889" cy="240493"/>
          </a:xfrm>
          <a:prstGeom prst="roundRect">
            <a:avLst/>
          </a:prstGeom>
          <a:solidFill>
            <a:srgbClr val="E6E6E6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MY" sz="11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50" charset="0"/>
              </a:rPr>
              <a:t>NAMA KELAS</a:t>
            </a:r>
          </a:p>
        </p:txBody>
      </p:sp>
      <p:graphicFrame>
        <p:nvGraphicFramePr>
          <p:cNvPr id="34" name="Table 2">
            <a:extLst>
              <a:ext uri="{FF2B5EF4-FFF2-40B4-BE49-F238E27FC236}">
                <a16:creationId xmlns:a16="http://schemas.microsoft.com/office/drawing/2014/main" id="{B261CDD8-B2E4-70FF-1D7E-0A53841D8A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675029"/>
              </p:ext>
            </p:extLst>
          </p:nvPr>
        </p:nvGraphicFramePr>
        <p:xfrm>
          <a:off x="424970" y="1990163"/>
          <a:ext cx="5903472" cy="7074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3912">
                  <a:extLst>
                    <a:ext uri="{9D8B030D-6E8A-4147-A177-3AD203B41FA5}">
                      <a16:colId xmlns:a16="http://schemas.microsoft.com/office/drawing/2014/main" val="1304310532"/>
                    </a:ext>
                  </a:extLst>
                </a:gridCol>
                <a:gridCol w="983912">
                  <a:extLst>
                    <a:ext uri="{9D8B030D-6E8A-4147-A177-3AD203B41FA5}">
                      <a16:colId xmlns:a16="http://schemas.microsoft.com/office/drawing/2014/main" val="1747752744"/>
                    </a:ext>
                  </a:extLst>
                </a:gridCol>
                <a:gridCol w="983912">
                  <a:extLst>
                    <a:ext uri="{9D8B030D-6E8A-4147-A177-3AD203B41FA5}">
                      <a16:colId xmlns:a16="http://schemas.microsoft.com/office/drawing/2014/main" val="774355231"/>
                    </a:ext>
                  </a:extLst>
                </a:gridCol>
                <a:gridCol w="983912">
                  <a:extLst>
                    <a:ext uri="{9D8B030D-6E8A-4147-A177-3AD203B41FA5}">
                      <a16:colId xmlns:a16="http://schemas.microsoft.com/office/drawing/2014/main" val="3551440170"/>
                    </a:ext>
                  </a:extLst>
                </a:gridCol>
                <a:gridCol w="983912">
                  <a:extLst>
                    <a:ext uri="{9D8B030D-6E8A-4147-A177-3AD203B41FA5}">
                      <a16:colId xmlns:a16="http://schemas.microsoft.com/office/drawing/2014/main" val="834456995"/>
                    </a:ext>
                  </a:extLst>
                </a:gridCol>
                <a:gridCol w="983912">
                  <a:extLst>
                    <a:ext uri="{9D8B030D-6E8A-4147-A177-3AD203B41FA5}">
                      <a16:colId xmlns:a16="http://schemas.microsoft.com/office/drawing/2014/main" val="3065400397"/>
                    </a:ext>
                  </a:extLst>
                </a:gridCol>
              </a:tblGrid>
              <a:tr h="1179071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HARI / TUGAS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SAPU SAMPAH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SUSUN MEJA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PAPAN PUTIH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LAP TINGKAP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TONG SAMPAH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895481"/>
                  </a:ext>
                </a:extLst>
              </a:tr>
              <a:tr h="1179071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ISNIN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77532471"/>
                  </a:ext>
                </a:extLst>
              </a:tr>
              <a:tr h="1179071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SELASA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32661892"/>
                  </a:ext>
                </a:extLst>
              </a:tr>
              <a:tr h="1179071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RABU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144420115"/>
                  </a:ext>
                </a:extLst>
              </a:tr>
              <a:tr h="1179071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KHAMIS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511814068"/>
                  </a:ext>
                </a:extLst>
              </a:tr>
              <a:tr h="1179071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JUMAAT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9000">
                          <a:schemeClr val="accent3">
                            <a:lumMod val="5000"/>
                            <a:lumOff val="9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45000"/>
                            <a:lumOff val="55000"/>
                          </a:schemeClr>
                        </a:gs>
                        <a:gs pos="100000">
                          <a:schemeClr val="accent3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496822675"/>
                  </a:ext>
                </a:extLst>
              </a:tr>
            </a:tbl>
          </a:graphicData>
        </a:graphic>
      </p:graphicFrame>
      <p:grpSp>
        <p:nvGrpSpPr>
          <p:cNvPr id="35" name="Group 34">
            <a:extLst>
              <a:ext uri="{FF2B5EF4-FFF2-40B4-BE49-F238E27FC236}">
                <a16:creationId xmlns:a16="http://schemas.microsoft.com/office/drawing/2014/main" id="{A64D8B20-CFA7-8862-DFB2-42B9C33B2384}"/>
              </a:ext>
            </a:extLst>
          </p:cNvPr>
          <p:cNvGrpSpPr/>
          <p:nvPr/>
        </p:nvGrpSpPr>
        <p:grpSpPr>
          <a:xfrm>
            <a:off x="6999947" y="266436"/>
            <a:ext cx="3487610" cy="7414558"/>
            <a:chOff x="6967290" y="274600"/>
            <a:chExt cx="3487610" cy="7414558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96B2E491-1B39-BFE5-5B17-A0FF97DBC85D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CB7EA376-9ED6-272D-E311-C4D0007B47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B71B01F0-3062-AD1B-49BD-9619C236D6AC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7" name="Group 39">
                  <a:extLst>
                    <a:ext uri="{FF2B5EF4-FFF2-40B4-BE49-F238E27FC236}">
                      <a16:creationId xmlns:a16="http://schemas.microsoft.com/office/drawing/2014/main" id="{2763C413-9BAE-3A58-64F9-F68FBF85D18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9" name="Rectangle 48">
                    <a:extLst>
                      <a:ext uri="{FF2B5EF4-FFF2-40B4-BE49-F238E27FC236}">
                        <a16:creationId xmlns:a16="http://schemas.microsoft.com/office/drawing/2014/main" id="{F082004F-970C-D8B8-69DC-2F06A13224DF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50" name="Rectangle 49">
                    <a:extLst>
                      <a:ext uri="{FF2B5EF4-FFF2-40B4-BE49-F238E27FC236}">
                        <a16:creationId xmlns:a16="http://schemas.microsoft.com/office/drawing/2014/main" id="{B383950D-A880-851C-B80E-F83B8DB459B7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8" name="Straight Arrow Connector 47">
                  <a:extLst>
                    <a:ext uri="{FF2B5EF4-FFF2-40B4-BE49-F238E27FC236}">
                      <a16:creationId xmlns:a16="http://schemas.microsoft.com/office/drawing/2014/main" id="{2B22067A-E6C6-3754-3031-F71E666FF14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7" name="Group 29">
              <a:extLst>
                <a:ext uri="{FF2B5EF4-FFF2-40B4-BE49-F238E27FC236}">
                  <a16:creationId xmlns:a16="http://schemas.microsoft.com/office/drawing/2014/main" id="{134E7D13-3391-8E33-76B3-C960ED2369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8" name="Group 30">
                <a:extLst>
                  <a:ext uri="{FF2B5EF4-FFF2-40B4-BE49-F238E27FC236}">
                    <a16:creationId xmlns:a16="http://schemas.microsoft.com/office/drawing/2014/main" id="{50CA924F-5535-0356-DB38-4CF53358D50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C3061AAD-FD54-55C4-4256-9AD0FA352BF4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FF090408-4B76-EB0F-CC90-5EC9475FC685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9" name="Picture 31">
                <a:extLst>
                  <a:ext uri="{FF2B5EF4-FFF2-40B4-BE49-F238E27FC236}">
                    <a16:creationId xmlns:a16="http://schemas.microsoft.com/office/drawing/2014/main" id="{477F0DCD-65F2-6098-C1EB-0435800A5EF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3793D85B-9788-7E7F-4206-183ACF827FB0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D6F5A192-8550-153A-5F4C-AAFFD58136F3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96205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2E76E-289B-B7A9-9ADA-237458903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D9089520-FF82-D9C6-5DEA-4DC0148723A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14"/>
            <a:ext cx="6858000" cy="9853481"/>
          </a:xfrm>
          <a:prstGeom prst="rect">
            <a:avLst/>
          </a:prstGeom>
        </p:spPr>
      </p:pic>
      <p:sp>
        <p:nvSpPr>
          <p:cNvPr id="5" name="Graphic 4">
            <a:extLst>
              <a:ext uri="{FF2B5EF4-FFF2-40B4-BE49-F238E27FC236}">
                <a16:creationId xmlns:a16="http://schemas.microsoft.com/office/drawing/2014/main" id="{2D6E2BD6-7855-ECDB-F0E7-4F3DBDF1A21A}"/>
              </a:ext>
            </a:extLst>
          </p:cNvPr>
          <p:cNvSpPr/>
          <p:nvPr/>
        </p:nvSpPr>
        <p:spPr>
          <a:xfrm>
            <a:off x="-1" y="2637652"/>
            <a:ext cx="6429103" cy="4342268"/>
          </a:xfrm>
          <a:custGeom>
            <a:avLst/>
            <a:gdLst>
              <a:gd name="connsiteX0" fmla="*/ 638636 w 5611318"/>
              <a:gd name="connsiteY0" fmla="*/ 3429836 h 4068472"/>
              <a:gd name="connsiteX1" fmla="*/ 638636 w 5611318"/>
              <a:gd name="connsiteY1" fmla="*/ 638636 h 4068472"/>
              <a:gd name="connsiteX2" fmla="*/ 3577082 w 5611318"/>
              <a:gd name="connsiteY2" fmla="*/ 638636 h 4068472"/>
              <a:gd name="connsiteX3" fmla="*/ 4563955 w 5611318"/>
              <a:gd name="connsiteY3" fmla="*/ 1047364 h 4068472"/>
              <a:gd name="connsiteX4" fmla="*/ 4972682 w 5611318"/>
              <a:gd name="connsiteY4" fmla="*/ 2034236 h 4068472"/>
              <a:gd name="connsiteX5" fmla="*/ 4563955 w 5611318"/>
              <a:gd name="connsiteY5" fmla="*/ 3021037 h 4068472"/>
              <a:gd name="connsiteX6" fmla="*/ 3577082 w 5611318"/>
              <a:gd name="connsiteY6" fmla="*/ 3429764 h 4068472"/>
              <a:gd name="connsiteX7" fmla="*/ 638636 w 5611318"/>
              <a:gd name="connsiteY7" fmla="*/ 3429764 h 4068472"/>
              <a:gd name="connsiteX8" fmla="*/ 0 w 5611318"/>
              <a:gd name="connsiteY8" fmla="*/ 4068472 h 4068472"/>
              <a:gd name="connsiteX9" fmla="*/ 3577082 w 5611318"/>
              <a:gd name="connsiteY9" fmla="*/ 4068472 h 4068472"/>
              <a:gd name="connsiteX10" fmla="*/ 5611318 w 5611318"/>
              <a:gd name="connsiteY10" fmla="*/ 2034236 h 4068472"/>
              <a:gd name="connsiteX11" fmla="*/ 5611318 w 5611318"/>
              <a:gd name="connsiteY11" fmla="*/ 2034236 h 4068472"/>
              <a:gd name="connsiteX12" fmla="*/ 3577082 w 5611318"/>
              <a:gd name="connsiteY12" fmla="*/ 0 h 4068472"/>
              <a:gd name="connsiteX13" fmla="*/ 0 w 5611318"/>
              <a:gd name="connsiteY13" fmla="*/ 0 h 4068472"/>
              <a:gd name="connsiteX14" fmla="*/ 0 w 5611318"/>
              <a:gd name="connsiteY14" fmla="*/ 4068472 h 4068472"/>
              <a:gd name="connsiteX15" fmla="*/ 0 w 5611318"/>
              <a:gd name="connsiteY15" fmla="*/ 4068472 h 406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11318" h="4068472">
                <a:moveTo>
                  <a:pt x="638636" y="3429836"/>
                </a:moveTo>
                <a:lnTo>
                  <a:pt x="638636" y="638636"/>
                </a:lnTo>
                <a:lnTo>
                  <a:pt x="3577082" y="638636"/>
                </a:lnTo>
                <a:cubicBezTo>
                  <a:pt x="3949859" y="638636"/>
                  <a:pt x="4300320" y="783801"/>
                  <a:pt x="4563955" y="1047364"/>
                </a:cubicBezTo>
                <a:cubicBezTo>
                  <a:pt x="4827518" y="1310927"/>
                  <a:pt x="4972682" y="1661459"/>
                  <a:pt x="4972682" y="2034236"/>
                </a:cubicBezTo>
                <a:cubicBezTo>
                  <a:pt x="4972682" y="2407013"/>
                  <a:pt x="4827518" y="2757474"/>
                  <a:pt x="4563955" y="3021037"/>
                </a:cubicBezTo>
                <a:cubicBezTo>
                  <a:pt x="4300392" y="3284600"/>
                  <a:pt x="3949859" y="3429764"/>
                  <a:pt x="3577082" y="3429764"/>
                </a:cubicBezTo>
                <a:lnTo>
                  <a:pt x="638636" y="3429764"/>
                </a:lnTo>
                <a:moveTo>
                  <a:pt x="0" y="4068472"/>
                </a:moveTo>
                <a:lnTo>
                  <a:pt x="3577082" y="4068472"/>
                </a:lnTo>
                <a:cubicBezTo>
                  <a:pt x="4700580" y="4068472"/>
                  <a:pt x="5611318" y="3157734"/>
                  <a:pt x="5611318" y="2034236"/>
                </a:cubicBezTo>
                <a:lnTo>
                  <a:pt x="5611318" y="2034236"/>
                </a:lnTo>
                <a:cubicBezTo>
                  <a:pt x="5611318" y="910739"/>
                  <a:pt x="4700580" y="0"/>
                  <a:pt x="3577082" y="0"/>
                </a:cubicBezTo>
                <a:lnTo>
                  <a:pt x="0" y="0"/>
                </a:lnTo>
                <a:lnTo>
                  <a:pt x="0" y="4068472"/>
                </a:lnTo>
                <a:lnTo>
                  <a:pt x="0" y="4068472"/>
                </a:lnTo>
                <a:close/>
              </a:path>
            </a:pathLst>
          </a:custGeom>
          <a:solidFill>
            <a:srgbClr val="FFC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6264118-F590-E20A-3636-03CC441EA641}"/>
              </a:ext>
            </a:extLst>
          </p:cNvPr>
          <p:cNvSpPr/>
          <p:nvPr/>
        </p:nvSpPr>
        <p:spPr>
          <a:xfrm>
            <a:off x="3916679" y="6242783"/>
            <a:ext cx="2941319" cy="2556736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8A9E64-C728-6E2B-975D-DD76DD30F6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2900" y="6559887"/>
            <a:ext cx="2848134" cy="16015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5DBD86F-FB8D-7BAC-753A-41E633FAE0F7}"/>
              </a:ext>
            </a:extLst>
          </p:cNvPr>
          <p:cNvSpPr txBox="1"/>
          <p:nvPr/>
        </p:nvSpPr>
        <p:spPr>
          <a:xfrm>
            <a:off x="867650" y="3912582"/>
            <a:ext cx="4841715" cy="1809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500"/>
              </a:lnSpc>
            </a:pPr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DATA</a:t>
            </a:r>
          </a:p>
          <a:p>
            <a:pPr>
              <a:lnSpc>
                <a:spcPts val="6500"/>
              </a:lnSpc>
            </a:pPr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MURID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3700EB8-301A-7329-6332-0D80CEE138DA}"/>
              </a:ext>
            </a:extLst>
          </p:cNvPr>
          <p:cNvGrpSpPr/>
          <p:nvPr/>
        </p:nvGrpSpPr>
        <p:grpSpPr>
          <a:xfrm>
            <a:off x="270795" y="9159709"/>
            <a:ext cx="2365595" cy="523220"/>
            <a:chOff x="-3438729" y="812631"/>
            <a:chExt cx="2365595" cy="52322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E04D678A-5F03-2FCE-FDEB-B686D8612AE4}"/>
                </a:ext>
              </a:extLst>
            </p:cNvPr>
            <p:cNvSpPr/>
            <p:nvPr/>
          </p:nvSpPr>
          <p:spPr>
            <a:xfrm>
              <a:off x="-2528974" y="874896"/>
              <a:ext cx="1338267" cy="36295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87678BB-DC73-B99C-9301-0E27556B5637}"/>
                </a:ext>
              </a:extLst>
            </p:cNvPr>
            <p:cNvSpPr txBox="1"/>
            <p:nvPr/>
          </p:nvSpPr>
          <p:spPr>
            <a:xfrm>
              <a:off x="-2490608" y="897435"/>
              <a:ext cx="1417474" cy="382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PENGURUSAN</a:t>
              </a:r>
              <a:b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</a:b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KELAS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73405FE-CEDF-EA34-8D25-7487DFE749B8}"/>
                </a:ext>
              </a:extLst>
            </p:cNvPr>
            <p:cNvSpPr txBox="1"/>
            <p:nvPr/>
          </p:nvSpPr>
          <p:spPr>
            <a:xfrm>
              <a:off x="-3438729" y="812631"/>
              <a:ext cx="13382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Poppins" panose="00000500000000000000" pitchFamily="2" charset="0"/>
                  <a:cs typeface="Poppins" panose="00000500000000000000" pitchFamily="2" charset="0"/>
                </a:rPr>
                <a:t>FAIL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8860CBD-9D26-F30E-C0BC-14C71688D3E1}"/>
              </a:ext>
            </a:extLst>
          </p:cNvPr>
          <p:cNvSpPr txBox="1"/>
          <p:nvPr/>
        </p:nvSpPr>
        <p:spPr>
          <a:xfrm>
            <a:off x="928333" y="5164438"/>
            <a:ext cx="1842699" cy="8180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6500"/>
              </a:lnSpc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APDM</a:t>
            </a:r>
          </a:p>
        </p:txBody>
      </p:sp>
    </p:spTree>
    <p:extLst>
      <p:ext uri="{BB962C8B-B14F-4D97-AF65-F5344CB8AC3E}">
        <p14:creationId xmlns:p14="http://schemas.microsoft.com/office/powerpoint/2010/main" val="1161401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335A7-B8F2-C9E1-13F7-098960031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488D8D7E-496C-F40B-01C9-DE7B9668D0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14"/>
            <a:ext cx="6858000" cy="9853481"/>
          </a:xfrm>
          <a:prstGeom prst="rect">
            <a:avLst/>
          </a:prstGeom>
        </p:spPr>
      </p:pic>
      <p:sp>
        <p:nvSpPr>
          <p:cNvPr id="5" name="Graphic 4">
            <a:extLst>
              <a:ext uri="{FF2B5EF4-FFF2-40B4-BE49-F238E27FC236}">
                <a16:creationId xmlns:a16="http://schemas.microsoft.com/office/drawing/2014/main" id="{E1392446-A949-A413-DA73-7D4F752D5033}"/>
              </a:ext>
            </a:extLst>
          </p:cNvPr>
          <p:cNvSpPr/>
          <p:nvPr/>
        </p:nvSpPr>
        <p:spPr>
          <a:xfrm>
            <a:off x="-1" y="2637652"/>
            <a:ext cx="6429103" cy="4342268"/>
          </a:xfrm>
          <a:custGeom>
            <a:avLst/>
            <a:gdLst>
              <a:gd name="connsiteX0" fmla="*/ 638636 w 5611318"/>
              <a:gd name="connsiteY0" fmla="*/ 3429836 h 4068472"/>
              <a:gd name="connsiteX1" fmla="*/ 638636 w 5611318"/>
              <a:gd name="connsiteY1" fmla="*/ 638636 h 4068472"/>
              <a:gd name="connsiteX2" fmla="*/ 3577082 w 5611318"/>
              <a:gd name="connsiteY2" fmla="*/ 638636 h 4068472"/>
              <a:gd name="connsiteX3" fmla="*/ 4563955 w 5611318"/>
              <a:gd name="connsiteY3" fmla="*/ 1047364 h 4068472"/>
              <a:gd name="connsiteX4" fmla="*/ 4972682 w 5611318"/>
              <a:gd name="connsiteY4" fmla="*/ 2034236 h 4068472"/>
              <a:gd name="connsiteX5" fmla="*/ 4563955 w 5611318"/>
              <a:gd name="connsiteY5" fmla="*/ 3021037 h 4068472"/>
              <a:gd name="connsiteX6" fmla="*/ 3577082 w 5611318"/>
              <a:gd name="connsiteY6" fmla="*/ 3429764 h 4068472"/>
              <a:gd name="connsiteX7" fmla="*/ 638636 w 5611318"/>
              <a:gd name="connsiteY7" fmla="*/ 3429764 h 4068472"/>
              <a:gd name="connsiteX8" fmla="*/ 0 w 5611318"/>
              <a:gd name="connsiteY8" fmla="*/ 4068472 h 4068472"/>
              <a:gd name="connsiteX9" fmla="*/ 3577082 w 5611318"/>
              <a:gd name="connsiteY9" fmla="*/ 4068472 h 4068472"/>
              <a:gd name="connsiteX10" fmla="*/ 5611318 w 5611318"/>
              <a:gd name="connsiteY10" fmla="*/ 2034236 h 4068472"/>
              <a:gd name="connsiteX11" fmla="*/ 5611318 w 5611318"/>
              <a:gd name="connsiteY11" fmla="*/ 2034236 h 4068472"/>
              <a:gd name="connsiteX12" fmla="*/ 3577082 w 5611318"/>
              <a:gd name="connsiteY12" fmla="*/ 0 h 4068472"/>
              <a:gd name="connsiteX13" fmla="*/ 0 w 5611318"/>
              <a:gd name="connsiteY13" fmla="*/ 0 h 4068472"/>
              <a:gd name="connsiteX14" fmla="*/ 0 w 5611318"/>
              <a:gd name="connsiteY14" fmla="*/ 4068472 h 4068472"/>
              <a:gd name="connsiteX15" fmla="*/ 0 w 5611318"/>
              <a:gd name="connsiteY15" fmla="*/ 4068472 h 406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11318" h="4068472">
                <a:moveTo>
                  <a:pt x="638636" y="3429836"/>
                </a:moveTo>
                <a:lnTo>
                  <a:pt x="638636" y="638636"/>
                </a:lnTo>
                <a:lnTo>
                  <a:pt x="3577082" y="638636"/>
                </a:lnTo>
                <a:cubicBezTo>
                  <a:pt x="3949859" y="638636"/>
                  <a:pt x="4300320" y="783801"/>
                  <a:pt x="4563955" y="1047364"/>
                </a:cubicBezTo>
                <a:cubicBezTo>
                  <a:pt x="4827518" y="1310927"/>
                  <a:pt x="4972682" y="1661459"/>
                  <a:pt x="4972682" y="2034236"/>
                </a:cubicBezTo>
                <a:cubicBezTo>
                  <a:pt x="4972682" y="2407013"/>
                  <a:pt x="4827518" y="2757474"/>
                  <a:pt x="4563955" y="3021037"/>
                </a:cubicBezTo>
                <a:cubicBezTo>
                  <a:pt x="4300392" y="3284600"/>
                  <a:pt x="3949859" y="3429764"/>
                  <a:pt x="3577082" y="3429764"/>
                </a:cubicBezTo>
                <a:lnTo>
                  <a:pt x="638636" y="3429764"/>
                </a:lnTo>
                <a:moveTo>
                  <a:pt x="0" y="4068472"/>
                </a:moveTo>
                <a:lnTo>
                  <a:pt x="3577082" y="4068472"/>
                </a:lnTo>
                <a:cubicBezTo>
                  <a:pt x="4700580" y="4068472"/>
                  <a:pt x="5611318" y="3157734"/>
                  <a:pt x="5611318" y="2034236"/>
                </a:cubicBezTo>
                <a:lnTo>
                  <a:pt x="5611318" y="2034236"/>
                </a:lnTo>
                <a:cubicBezTo>
                  <a:pt x="5611318" y="910739"/>
                  <a:pt x="4700580" y="0"/>
                  <a:pt x="3577082" y="0"/>
                </a:cubicBezTo>
                <a:lnTo>
                  <a:pt x="0" y="0"/>
                </a:lnTo>
                <a:lnTo>
                  <a:pt x="0" y="4068472"/>
                </a:lnTo>
                <a:lnTo>
                  <a:pt x="0" y="4068472"/>
                </a:lnTo>
                <a:close/>
              </a:path>
            </a:pathLst>
          </a:custGeom>
          <a:solidFill>
            <a:srgbClr val="FFC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80D71FD-B1CB-4D37-7A20-250DA8D639F3}"/>
              </a:ext>
            </a:extLst>
          </p:cNvPr>
          <p:cNvSpPr/>
          <p:nvPr/>
        </p:nvSpPr>
        <p:spPr>
          <a:xfrm>
            <a:off x="3916679" y="6242783"/>
            <a:ext cx="2941319" cy="2556736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F72970-41FF-FA97-C9E6-9C065EC4C0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2900" y="6559887"/>
            <a:ext cx="2848134" cy="16015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5A1A17E-5A2A-7583-6B62-DA2E1A60EAE3}"/>
              </a:ext>
            </a:extLst>
          </p:cNvPr>
          <p:cNvGrpSpPr/>
          <p:nvPr/>
        </p:nvGrpSpPr>
        <p:grpSpPr>
          <a:xfrm>
            <a:off x="270795" y="9159709"/>
            <a:ext cx="2365595" cy="523220"/>
            <a:chOff x="-3438729" y="812631"/>
            <a:chExt cx="2365595" cy="52322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F6D9074A-8BF1-6B45-4533-5FA745EC0FD1}"/>
                </a:ext>
              </a:extLst>
            </p:cNvPr>
            <p:cNvSpPr/>
            <p:nvPr/>
          </p:nvSpPr>
          <p:spPr>
            <a:xfrm>
              <a:off x="-2528974" y="874896"/>
              <a:ext cx="1338267" cy="36295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31EB464-DF89-A913-0FB6-8E1BDAAE7B90}"/>
                </a:ext>
              </a:extLst>
            </p:cNvPr>
            <p:cNvSpPr txBox="1"/>
            <p:nvPr/>
          </p:nvSpPr>
          <p:spPr>
            <a:xfrm>
              <a:off x="-2490608" y="897435"/>
              <a:ext cx="1417474" cy="382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PENGURUSAN</a:t>
              </a:r>
              <a:b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</a:b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KELAS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C45C04B-A87A-468E-CC95-981727E11716}"/>
                </a:ext>
              </a:extLst>
            </p:cNvPr>
            <p:cNvSpPr txBox="1"/>
            <p:nvPr/>
          </p:nvSpPr>
          <p:spPr>
            <a:xfrm>
              <a:off x="-3438729" y="812631"/>
              <a:ext cx="13382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Poppins" panose="00000500000000000000" pitchFamily="2" charset="0"/>
                  <a:cs typeface="Poppins" panose="00000500000000000000" pitchFamily="2" charset="0"/>
                </a:rPr>
                <a:t>FAIL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7FEC5A9-2C77-7F08-538C-EF42063182BD}"/>
              </a:ext>
            </a:extLst>
          </p:cNvPr>
          <p:cNvSpPr txBox="1"/>
          <p:nvPr/>
        </p:nvSpPr>
        <p:spPr>
          <a:xfrm>
            <a:off x="939928" y="3725731"/>
            <a:ext cx="4841715" cy="2225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MAKLUMAT BANTUAN MURID</a:t>
            </a:r>
          </a:p>
        </p:txBody>
      </p:sp>
    </p:spTree>
    <p:extLst>
      <p:ext uri="{BB962C8B-B14F-4D97-AF65-F5344CB8AC3E}">
        <p14:creationId xmlns:p14="http://schemas.microsoft.com/office/powerpoint/2010/main" val="1796653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30E25-C295-DD74-B091-507817F94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FD218B66-B10E-89CB-A36B-C7958CBB1CF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73D3154-D842-47F2-2BFC-F6275C7A1030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708F4BF-F4EC-996E-E805-B09B4AD694A7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C10DEAD7-0047-3E63-77E0-EEF88D9CD026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59544813-A514-A8DA-E949-4D89CF3375ED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35D830B-F6D3-46C3-CD8B-CB491A077C61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62099A8-0359-2770-24BE-30E97C74E6ED}"/>
                </a:ext>
              </a:extLst>
            </p:cNvPr>
            <p:cNvSpPr txBox="1"/>
            <p:nvPr/>
          </p:nvSpPr>
          <p:spPr>
            <a:xfrm>
              <a:off x="1165535" y="187409"/>
              <a:ext cx="4864935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MAKLUMAT BANTUAN MURID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CC209D3-8492-02CB-D193-59382A7D8429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478E766-610F-FFD3-7CD2-16C3C08B0F31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DCC7254C-A4B9-9865-1EB9-85A8565F5219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56B8096-6030-878C-4B4E-F0201F38F7E3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39252366-5CA8-4652-BDF6-7D7DB2B930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408467"/>
              </p:ext>
            </p:extLst>
          </p:nvPr>
        </p:nvGraphicFramePr>
        <p:xfrm>
          <a:off x="310243" y="1355972"/>
          <a:ext cx="6193432" cy="77086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4266">
                  <a:extLst>
                    <a:ext uri="{9D8B030D-6E8A-4147-A177-3AD203B41FA5}">
                      <a16:colId xmlns:a16="http://schemas.microsoft.com/office/drawing/2014/main" val="889792984"/>
                    </a:ext>
                  </a:extLst>
                </a:gridCol>
                <a:gridCol w="2183972">
                  <a:extLst>
                    <a:ext uri="{9D8B030D-6E8A-4147-A177-3AD203B41FA5}">
                      <a16:colId xmlns:a16="http://schemas.microsoft.com/office/drawing/2014/main" val="2533421824"/>
                    </a:ext>
                  </a:extLst>
                </a:gridCol>
                <a:gridCol w="393911">
                  <a:extLst>
                    <a:ext uri="{9D8B030D-6E8A-4147-A177-3AD203B41FA5}">
                      <a16:colId xmlns:a16="http://schemas.microsoft.com/office/drawing/2014/main" val="962631842"/>
                    </a:ext>
                  </a:extLst>
                </a:gridCol>
                <a:gridCol w="393910">
                  <a:extLst>
                    <a:ext uri="{9D8B030D-6E8A-4147-A177-3AD203B41FA5}">
                      <a16:colId xmlns:a16="http://schemas.microsoft.com/office/drawing/2014/main" val="3762840660"/>
                    </a:ext>
                  </a:extLst>
                </a:gridCol>
                <a:gridCol w="393911">
                  <a:extLst>
                    <a:ext uri="{9D8B030D-6E8A-4147-A177-3AD203B41FA5}">
                      <a16:colId xmlns:a16="http://schemas.microsoft.com/office/drawing/2014/main" val="1582033181"/>
                    </a:ext>
                  </a:extLst>
                </a:gridCol>
                <a:gridCol w="393910">
                  <a:extLst>
                    <a:ext uri="{9D8B030D-6E8A-4147-A177-3AD203B41FA5}">
                      <a16:colId xmlns:a16="http://schemas.microsoft.com/office/drawing/2014/main" val="4157777545"/>
                    </a:ext>
                  </a:extLst>
                </a:gridCol>
                <a:gridCol w="393911">
                  <a:extLst>
                    <a:ext uri="{9D8B030D-6E8A-4147-A177-3AD203B41FA5}">
                      <a16:colId xmlns:a16="http://schemas.microsoft.com/office/drawing/2014/main" val="2608441270"/>
                    </a:ext>
                  </a:extLst>
                </a:gridCol>
                <a:gridCol w="393910">
                  <a:extLst>
                    <a:ext uri="{9D8B030D-6E8A-4147-A177-3AD203B41FA5}">
                      <a16:colId xmlns:a16="http://schemas.microsoft.com/office/drawing/2014/main" val="1609328418"/>
                    </a:ext>
                  </a:extLst>
                </a:gridCol>
                <a:gridCol w="400477">
                  <a:extLst>
                    <a:ext uri="{9D8B030D-6E8A-4147-A177-3AD203B41FA5}">
                      <a16:colId xmlns:a16="http://schemas.microsoft.com/office/drawing/2014/main" val="2738576632"/>
                    </a:ext>
                  </a:extLst>
                </a:gridCol>
                <a:gridCol w="393911">
                  <a:extLst>
                    <a:ext uri="{9D8B030D-6E8A-4147-A177-3AD203B41FA5}">
                      <a16:colId xmlns:a16="http://schemas.microsoft.com/office/drawing/2014/main" val="2228567608"/>
                    </a:ext>
                  </a:extLst>
                </a:gridCol>
                <a:gridCol w="387343">
                  <a:extLst>
                    <a:ext uri="{9D8B030D-6E8A-4147-A177-3AD203B41FA5}">
                      <a16:colId xmlns:a16="http://schemas.microsoft.com/office/drawing/2014/main" val="4242259637"/>
                    </a:ext>
                  </a:extLst>
                </a:gridCol>
              </a:tblGrid>
              <a:tr h="726478">
                <a:tc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BIL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NAMA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JANTINA</a:t>
                      </a:r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81883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539107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2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907438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3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221845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4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01655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5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50952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6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824150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7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469657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8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711813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9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370772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10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21077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11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499835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12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922390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13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421964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14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864926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15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612602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16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067416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17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8443360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18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94648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19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819602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20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230366"/>
                  </a:ext>
                </a:extLst>
              </a:tr>
            </a:tbl>
          </a:graphicData>
        </a:graphic>
      </p:graphicFrame>
      <p:grpSp>
        <p:nvGrpSpPr>
          <p:cNvPr id="31" name="Group 30">
            <a:extLst>
              <a:ext uri="{FF2B5EF4-FFF2-40B4-BE49-F238E27FC236}">
                <a16:creationId xmlns:a16="http://schemas.microsoft.com/office/drawing/2014/main" id="{D572742E-5256-9BCB-FB6F-8BDC188AF7DA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1EC265B-4C30-ACC4-83C4-CC95406C9097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483E6EA6-B70E-8769-6DC7-507897FC35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8A566E48-772F-B54A-E69E-07D988C13C81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2" name="Group 39">
                  <a:extLst>
                    <a:ext uri="{FF2B5EF4-FFF2-40B4-BE49-F238E27FC236}">
                      <a16:creationId xmlns:a16="http://schemas.microsoft.com/office/drawing/2014/main" id="{64375F9B-E244-11B9-023F-DBCD34D9F0C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596A44E1-7218-6DAF-182C-7BA88029DF86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46" name="Rectangle 45">
                    <a:extLst>
                      <a:ext uri="{FF2B5EF4-FFF2-40B4-BE49-F238E27FC236}">
                        <a16:creationId xmlns:a16="http://schemas.microsoft.com/office/drawing/2014/main" id="{704349AD-4071-863C-A082-EB30C75CD585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3" name="Straight Arrow Connector 42">
                  <a:extLst>
                    <a:ext uri="{FF2B5EF4-FFF2-40B4-BE49-F238E27FC236}">
                      <a16:creationId xmlns:a16="http://schemas.microsoft.com/office/drawing/2014/main" id="{0B3B1740-A9CB-C2B2-EFDE-7290664C194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3" name="Group 29">
              <a:extLst>
                <a:ext uri="{FF2B5EF4-FFF2-40B4-BE49-F238E27FC236}">
                  <a16:creationId xmlns:a16="http://schemas.microsoft.com/office/drawing/2014/main" id="{5F63F6C3-5F52-A4A3-092F-BFE3A71226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4" name="Group 30">
                <a:extLst>
                  <a:ext uri="{FF2B5EF4-FFF2-40B4-BE49-F238E27FC236}">
                    <a16:creationId xmlns:a16="http://schemas.microsoft.com/office/drawing/2014/main" id="{3C5C0757-6C4A-334D-8503-85306CA456F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F12B0D0A-0557-D68F-F571-431BB7AE6D94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9801E895-228D-E723-B63B-209C692C7B53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5" name="Picture 31">
                <a:extLst>
                  <a:ext uri="{FF2B5EF4-FFF2-40B4-BE49-F238E27FC236}">
                    <a16:creationId xmlns:a16="http://schemas.microsoft.com/office/drawing/2014/main" id="{843F02B1-4710-1CF5-A312-314706FD0EA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5C5C43A6-F25D-2965-4E60-E84CAB7CA7CF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E44FF88A-8C57-CBA1-B6F3-97197D43995C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1ACF8642-4580-85A9-2092-074C676F2CA9}"/>
              </a:ext>
            </a:extLst>
          </p:cNvPr>
          <p:cNvSpPr/>
          <p:nvPr/>
        </p:nvSpPr>
        <p:spPr>
          <a:xfrm>
            <a:off x="130629" y="1217770"/>
            <a:ext cx="6557097" cy="8017671"/>
          </a:xfrm>
          <a:prstGeom prst="roundRect">
            <a:avLst>
              <a:gd name="adj" fmla="val 2189"/>
            </a:avLst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535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9F679-728F-1D26-3646-810E18BB4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C93B1A27-0D0A-67BA-102D-2FBDC13F4B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14"/>
            <a:ext cx="6858000" cy="9853481"/>
          </a:xfrm>
          <a:prstGeom prst="rect">
            <a:avLst/>
          </a:prstGeom>
        </p:spPr>
      </p:pic>
      <p:sp>
        <p:nvSpPr>
          <p:cNvPr id="5" name="Graphic 4">
            <a:extLst>
              <a:ext uri="{FF2B5EF4-FFF2-40B4-BE49-F238E27FC236}">
                <a16:creationId xmlns:a16="http://schemas.microsoft.com/office/drawing/2014/main" id="{7DF060C9-29BC-BDAF-778C-34445C4A0C69}"/>
              </a:ext>
            </a:extLst>
          </p:cNvPr>
          <p:cNvSpPr/>
          <p:nvPr/>
        </p:nvSpPr>
        <p:spPr>
          <a:xfrm>
            <a:off x="-1" y="2637652"/>
            <a:ext cx="6429103" cy="4342268"/>
          </a:xfrm>
          <a:custGeom>
            <a:avLst/>
            <a:gdLst>
              <a:gd name="connsiteX0" fmla="*/ 638636 w 5611318"/>
              <a:gd name="connsiteY0" fmla="*/ 3429836 h 4068472"/>
              <a:gd name="connsiteX1" fmla="*/ 638636 w 5611318"/>
              <a:gd name="connsiteY1" fmla="*/ 638636 h 4068472"/>
              <a:gd name="connsiteX2" fmla="*/ 3577082 w 5611318"/>
              <a:gd name="connsiteY2" fmla="*/ 638636 h 4068472"/>
              <a:gd name="connsiteX3" fmla="*/ 4563955 w 5611318"/>
              <a:gd name="connsiteY3" fmla="*/ 1047364 h 4068472"/>
              <a:gd name="connsiteX4" fmla="*/ 4972682 w 5611318"/>
              <a:gd name="connsiteY4" fmla="*/ 2034236 h 4068472"/>
              <a:gd name="connsiteX5" fmla="*/ 4563955 w 5611318"/>
              <a:gd name="connsiteY5" fmla="*/ 3021037 h 4068472"/>
              <a:gd name="connsiteX6" fmla="*/ 3577082 w 5611318"/>
              <a:gd name="connsiteY6" fmla="*/ 3429764 h 4068472"/>
              <a:gd name="connsiteX7" fmla="*/ 638636 w 5611318"/>
              <a:gd name="connsiteY7" fmla="*/ 3429764 h 4068472"/>
              <a:gd name="connsiteX8" fmla="*/ 0 w 5611318"/>
              <a:gd name="connsiteY8" fmla="*/ 4068472 h 4068472"/>
              <a:gd name="connsiteX9" fmla="*/ 3577082 w 5611318"/>
              <a:gd name="connsiteY9" fmla="*/ 4068472 h 4068472"/>
              <a:gd name="connsiteX10" fmla="*/ 5611318 w 5611318"/>
              <a:gd name="connsiteY10" fmla="*/ 2034236 h 4068472"/>
              <a:gd name="connsiteX11" fmla="*/ 5611318 w 5611318"/>
              <a:gd name="connsiteY11" fmla="*/ 2034236 h 4068472"/>
              <a:gd name="connsiteX12" fmla="*/ 3577082 w 5611318"/>
              <a:gd name="connsiteY12" fmla="*/ 0 h 4068472"/>
              <a:gd name="connsiteX13" fmla="*/ 0 w 5611318"/>
              <a:gd name="connsiteY13" fmla="*/ 0 h 4068472"/>
              <a:gd name="connsiteX14" fmla="*/ 0 w 5611318"/>
              <a:gd name="connsiteY14" fmla="*/ 4068472 h 4068472"/>
              <a:gd name="connsiteX15" fmla="*/ 0 w 5611318"/>
              <a:gd name="connsiteY15" fmla="*/ 4068472 h 406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11318" h="4068472">
                <a:moveTo>
                  <a:pt x="638636" y="3429836"/>
                </a:moveTo>
                <a:lnTo>
                  <a:pt x="638636" y="638636"/>
                </a:lnTo>
                <a:lnTo>
                  <a:pt x="3577082" y="638636"/>
                </a:lnTo>
                <a:cubicBezTo>
                  <a:pt x="3949859" y="638636"/>
                  <a:pt x="4300320" y="783801"/>
                  <a:pt x="4563955" y="1047364"/>
                </a:cubicBezTo>
                <a:cubicBezTo>
                  <a:pt x="4827518" y="1310927"/>
                  <a:pt x="4972682" y="1661459"/>
                  <a:pt x="4972682" y="2034236"/>
                </a:cubicBezTo>
                <a:cubicBezTo>
                  <a:pt x="4972682" y="2407013"/>
                  <a:pt x="4827518" y="2757474"/>
                  <a:pt x="4563955" y="3021037"/>
                </a:cubicBezTo>
                <a:cubicBezTo>
                  <a:pt x="4300392" y="3284600"/>
                  <a:pt x="3949859" y="3429764"/>
                  <a:pt x="3577082" y="3429764"/>
                </a:cubicBezTo>
                <a:lnTo>
                  <a:pt x="638636" y="3429764"/>
                </a:lnTo>
                <a:moveTo>
                  <a:pt x="0" y="4068472"/>
                </a:moveTo>
                <a:lnTo>
                  <a:pt x="3577082" y="4068472"/>
                </a:lnTo>
                <a:cubicBezTo>
                  <a:pt x="4700580" y="4068472"/>
                  <a:pt x="5611318" y="3157734"/>
                  <a:pt x="5611318" y="2034236"/>
                </a:cubicBezTo>
                <a:lnTo>
                  <a:pt x="5611318" y="2034236"/>
                </a:lnTo>
                <a:cubicBezTo>
                  <a:pt x="5611318" y="910739"/>
                  <a:pt x="4700580" y="0"/>
                  <a:pt x="3577082" y="0"/>
                </a:cubicBezTo>
                <a:lnTo>
                  <a:pt x="0" y="0"/>
                </a:lnTo>
                <a:lnTo>
                  <a:pt x="0" y="4068472"/>
                </a:lnTo>
                <a:lnTo>
                  <a:pt x="0" y="4068472"/>
                </a:lnTo>
                <a:close/>
              </a:path>
            </a:pathLst>
          </a:custGeom>
          <a:solidFill>
            <a:srgbClr val="FFC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3757D5E-B869-1947-B9F5-CB88CD1B983F}"/>
              </a:ext>
            </a:extLst>
          </p:cNvPr>
          <p:cNvSpPr/>
          <p:nvPr/>
        </p:nvSpPr>
        <p:spPr>
          <a:xfrm>
            <a:off x="3916679" y="6242783"/>
            <a:ext cx="2941319" cy="2556736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64C26F-4CBD-0E63-5FDF-E694E0F5C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2900" y="6559887"/>
            <a:ext cx="2848134" cy="16015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F8B3880-C5D4-2DDB-8ACC-913C9B9AE1E5}"/>
              </a:ext>
            </a:extLst>
          </p:cNvPr>
          <p:cNvSpPr txBox="1"/>
          <p:nvPr/>
        </p:nvSpPr>
        <p:spPr>
          <a:xfrm>
            <a:off x="793692" y="3923490"/>
            <a:ext cx="4841715" cy="1654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MAKLUMAT</a:t>
            </a:r>
          </a:p>
          <a:p>
            <a:pPr>
              <a:lnSpc>
                <a:spcPts val="6000"/>
              </a:lnSpc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MURID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BE2931D-7219-F3D3-287F-373AD73A6EA9}"/>
              </a:ext>
            </a:extLst>
          </p:cNvPr>
          <p:cNvGrpSpPr/>
          <p:nvPr/>
        </p:nvGrpSpPr>
        <p:grpSpPr>
          <a:xfrm>
            <a:off x="270795" y="9159709"/>
            <a:ext cx="2365595" cy="523220"/>
            <a:chOff x="-3438729" y="812631"/>
            <a:chExt cx="2365595" cy="52322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3386583-3938-9841-A9C7-D46F52268E8E}"/>
                </a:ext>
              </a:extLst>
            </p:cNvPr>
            <p:cNvSpPr/>
            <p:nvPr/>
          </p:nvSpPr>
          <p:spPr>
            <a:xfrm>
              <a:off x="-2528974" y="874896"/>
              <a:ext cx="1338267" cy="36295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680E11A-7EB8-C776-701D-8C61BEBCB234}"/>
                </a:ext>
              </a:extLst>
            </p:cNvPr>
            <p:cNvSpPr txBox="1"/>
            <p:nvPr/>
          </p:nvSpPr>
          <p:spPr>
            <a:xfrm>
              <a:off x="-2490608" y="897435"/>
              <a:ext cx="1417474" cy="382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PENGURUSAN</a:t>
              </a:r>
              <a:b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</a:b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KELAS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8861A58-D5B0-182B-EBFB-EDAB6F45D3CD}"/>
                </a:ext>
              </a:extLst>
            </p:cNvPr>
            <p:cNvSpPr txBox="1"/>
            <p:nvPr/>
          </p:nvSpPr>
          <p:spPr>
            <a:xfrm>
              <a:off x="-3438729" y="812631"/>
              <a:ext cx="13382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Poppins" panose="00000500000000000000" pitchFamily="2" charset="0"/>
                  <a:cs typeface="Poppins" panose="00000500000000000000" pitchFamily="2" charset="0"/>
                </a:rPr>
                <a:t>FAIL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74693CF-FD44-132B-E24A-6A4483138F2F}"/>
              </a:ext>
            </a:extLst>
          </p:cNvPr>
          <p:cNvSpPr txBox="1"/>
          <p:nvPr/>
        </p:nvSpPr>
        <p:spPr>
          <a:xfrm>
            <a:off x="810020" y="5052490"/>
            <a:ext cx="4272317" cy="8036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65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DAFTAR  MASUK &amp; KELUAR</a:t>
            </a:r>
          </a:p>
        </p:txBody>
      </p:sp>
    </p:spTree>
    <p:extLst>
      <p:ext uri="{BB962C8B-B14F-4D97-AF65-F5344CB8AC3E}">
        <p14:creationId xmlns:p14="http://schemas.microsoft.com/office/powerpoint/2010/main" val="4116538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07BA7-6458-8E33-FFCA-608F878FC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320FE30C-9D8F-1AC6-467E-C915116A493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5055B4B-D011-891E-1CF8-80BA72ED4A2D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7F7FA2F-8EA6-51AF-6DF9-845E0F0E6CDB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384045C9-CC96-89BC-81F3-9ABEC71BA8A3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3E711140-495C-E26E-DD31-4F41CDCC98E7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47613D1-838F-3B5E-3FF4-4E7F86141C92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A225E8A-5EBF-226F-93B2-84DDCF01D430}"/>
                </a:ext>
              </a:extLst>
            </p:cNvPr>
            <p:cNvSpPr txBox="1"/>
            <p:nvPr/>
          </p:nvSpPr>
          <p:spPr>
            <a:xfrm>
              <a:off x="1165535" y="112513"/>
              <a:ext cx="4864935" cy="6129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US" sz="20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MAKLUMAT MURID BARU / DAFTAR KELUAR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C3C390A-6A2A-4785-828E-C609D867ADCA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3243002-1E05-13FE-AE8A-C230E9D3FFEF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22245A3E-C8F1-9046-5D00-6BE6D1AD0B6D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14CCFFD-27EC-F9DC-FF6B-7EDE23FC8445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67C10F7E-263A-D9FA-BE12-74C6045449C8}"/>
              </a:ext>
            </a:extLst>
          </p:cNvPr>
          <p:cNvGraphicFramePr>
            <a:graphicFrameLocks noGrp="1"/>
          </p:cNvGraphicFramePr>
          <p:nvPr/>
        </p:nvGraphicFramePr>
        <p:xfrm>
          <a:off x="310243" y="1355972"/>
          <a:ext cx="6193432" cy="77086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4266">
                  <a:extLst>
                    <a:ext uri="{9D8B030D-6E8A-4147-A177-3AD203B41FA5}">
                      <a16:colId xmlns:a16="http://schemas.microsoft.com/office/drawing/2014/main" val="889792984"/>
                    </a:ext>
                  </a:extLst>
                </a:gridCol>
                <a:gridCol w="2183972">
                  <a:extLst>
                    <a:ext uri="{9D8B030D-6E8A-4147-A177-3AD203B41FA5}">
                      <a16:colId xmlns:a16="http://schemas.microsoft.com/office/drawing/2014/main" val="2533421824"/>
                    </a:ext>
                  </a:extLst>
                </a:gridCol>
                <a:gridCol w="393911">
                  <a:extLst>
                    <a:ext uri="{9D8B030D-6E8A-4147-A177-3AD203B41FA5}">
                      <a16:colId xmlns:a16="http://schemas.microsoft.com/office/drawing/2014/main" val="962631842"/>
                    </a:ext>
                  </a:extLst>
                </a:gridCol>
                <a:gridCol w="393910">
                  <a:extLst>
                    <a:ext uri="{9D8B030D-6E8A-4147-A177-3AD203B41FA5}">
                      <a16:colId xmlns:a16="http://schemas.microsoft.com/office/drawing/2014/main" val="3762840660"/>
                    </a:ext>
                  </a:extLst>
                </a:gridCol>
                <a:gridCol w="393911">
                  <a:extLst>
                    <a:ext uri="{9D8B030D-6E8A-4147-A177-3AD203B41FA5}">
                      <a16:colId xmlns:a16="http://schemas.microsoft.com/office/drawing/2014/main" val="1582033181"/>
                    </a:ext>
                  </a:extLst>
                </a:gridCol>
                <a:gridCol w="393910">
                  <a:extLst>
                    <a:ext uri="{9D8B030D-6E8A-4147-A177-3AD203B41FA5}">
                      <a16:colId xmlns:a16="http://schemas.microsoft.com/office/drawing/2014/main" val="4157777545"/>
                    </a:ext>
                  </a:extLst>
                </a:gridCol>
                <a:gridCol w="393911">
                  <a:extLst>
                    <a:ext uri="{9D8B030D-6E8A-4147-A177-3AD203B41FA5}">
                      <a16:colId xmlns:a16="http://schemas.microsoft.com/office/drawing/2014/main" val="2608441270"/>
                    </a:ext>
                  </a:extLst>
                </a:gridCol>
                <a:gridCol w="393910">
                  <a:extLst>
                    <a:ext uri="{9D8B030D-6E8A-4147-A177-3AD203B41FA5}">
                      <a16:colId xmlns:a16="http://schemas.microsoft.com/office/drawing/2014/main" val="1609328418"/>
                    </a:ext>
                  </a:extLst>
                </a:gridCol>
                <a:gridCol w="400477">
                  <a:extLst>
                    <a:ext uri="{9D8B030D-6E8A-4147-A177-3AD203B41FA5}">
                      <a16:colId xmlns:a16="http://schemas.microsoft.com/office/drawing/2014/main" val="2738576632"/>
                    </a:ext>
                  </a:extLst>
                </a:gridCol>
                <a:gridCol w="393911">
                  <a:extLst>
                    <a:ext uri="{9D8B030D-6E8A-4147-A177-3AD203B41FA5}">
                      <a16:colId xmlns:a16="http://schemas.microsoft.com/office/drawing/2014/main" val="2228567608"/>
                    </a:ext>
                  </a:extLst>
                </a:gridCol>
                <a:gridCol w="387343">
                  <a:extLst>
                    <a:ext uri="{9D8B030D-6E8A-4147-A177-3AD203B41FA5}">
                      <a16:colId xmlns:a16="http://schemas.microsoft.com/office/drawing/2014/main" val="4242259637"/>
                    </a:ext>
                  </a:extLst>
                </a:gridCol>
              </a:tblGrid>
              <a:tr h="726478">
                <a:tc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BIL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NAMA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JANTINA</a:t>
                      </a:r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81883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539107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2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907438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3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221845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4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01655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5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50952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6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824150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7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469657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8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711813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9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370772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10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21077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11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499835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12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922390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13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421964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14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864926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15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612602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16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067416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17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8443360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18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94648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19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819602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20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230366"/>
                  </a:ext>
                </a:extLst>
              </a:tr>
            </a:tbl>
          </a:graphicData>
        </a:graphic>
      </p:graphicFrame>
      <p:grpSp>
        <p:nvGrpSpPr>
          <p:cNvPr id="31" name="Group 30">
            <a:extLst>
              <a:ext uri="{FF2B5EF4-FFF2-40B4-BE49-F238E27FC236}">
                <a16:creationId xmlns:a16="http://schemas.microsoft.com/office/drawing/2014/main" id="{42F91D49-116B-65B5-FA69-28A55BE46AB8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6125A67-2F2F-8F21-3BA2-047DF4C3036F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B0F145F3-D00D-730E-F850-ACA1AA6EBB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9B79E608-2D01-DC58-416C-7BF325944C10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2" name="Group 39">
                  <a:extLst>
                    <a:ext uri="{FF2B5EF4-FFF2-40B4-BE49-F238E27FC236}">
                      <a16:creationId xmlns:a16="http://schemas.microsoft.com/office/drawing/2014/main" id="{42D0E95D-8881-1607-F4BE-F907C2C5033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BDC5FF29-2AA6-2678-CD02-A423376C7635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46" name="Rectangle 45">
                    <a:extLst>
                      <a:ext uri="{FF2B5EF4-FFF2-40B4-BE49-F238E27FC236}">
                        <a16:creationId xmlns:a16="http://schemas.microsoft.com/office/drawing/2014/main" id="{A2B00230-50CE-13F2-E881-4E74D4B29F1C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3" name="Straight Arrow Connector 42">
                  <a:extLst>
                    <a:ext uri="{FF2B5EF4-FFF2-40B4-BE49-F238E27FC236}">
                      <a16:creationId xmlns:a16="http://schemas.microsoft.com/office/drawing/2014/main" id="{40CC5A65-CF66-2560-0715-4577030082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3" name="Group 29">
              <a:extLst>
                <a:ext uri="{FF2B5EF4-FFF2-40B4-BE49-F238E27FC236}">
                  <a16:creationId xmlns:a16="http://schemas.microsoft.com/office/drawing/2014/main" id="{355076CF-4742-E8FE-8C0B-1E34C92CE0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4" name="Group 30">
                <a:extLst>
                  <a:ext uri="{FF2B5EF4-FFF2-40B4-BE49-F238E27FC236}">
                    <a16:creationId xmlns:a16="http://schemas.microsoft.com/office/drawing/2014/main" id="{62AC8F09-6775-DD54-9D56-21F96A99278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9156B680-CA7D-CCC6-1251-FBAFA939B322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4361B5EF-C1B1-3BC1-6CA8-21EEABD14CD5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5" name="Picture 31">
                <a:extLst>
                  <a:ext uri="{FF2B5EF4-FFF2-40B4-BE49-F238E27FC236}">
                    <a16:creationId xmlns:a16="http://schemas.microsoft.com/office/drawing/2014/main" id="{F36048FE-E5EE-CEFC-07BE-598C30BC430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0738D05F-8F09-AACB-9D04-A4A91CBAD4A5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818845FC-0A8C-D451-3A1F-70E184DF2B4C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18E06334-2D3E-B58A-4F81-1193B1CBAD53}"/>
              </a:ext>
            </a:extLst>
          </p:cNvPr>
          <p:cNvSpPr/>
          <p:nvPr/>
        </p:nvSpPr>
        <p:spPr>
          <a:xfrm>
            <a:off x="130629" y="1217770"/>
            <a:ext cx="6557097" cy="8017671"/>
          </a:xfrm>
          <a:prstGeom prst="roundRect">
            <a:avLst>
              <a:gd name="adj" fmla="val 2189"/>
            </a:avLst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9218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6B0AA-7136-20DD-67AC-03DB96414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B6AC026C-68B9-3ED8-2172-1C6665737A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14"/>
            <a:ext cx="6858000" cy="9853481"/>
          </a:xfrm>
          <a:prstGeom prst="rect">
            <a:avLst/>
          </a:prstGeom>
        </p:spPr>
      </p:pic>
      <p:sp>
        <p:nvSpPr>
          <p:cNvPr id="5" name="Graphic 4">
            <a:extLst>
              <a:ext uri="{FF2B5EF4-FFF2-40B4-BE49-F238E27FC236}">
                <a16:creationId xmlns:a16="http://schemas.microsoft.com/office/drawing/2014/main" id="{AD02EDA6-76F0-E7B0-E0BC-E6989BEC49D9}"/>
              </a:ext>
            </a:extLst>
          </p:cNvPr>
          <p:cNvSpPr/>
          <p:nvPr/>
        </p:nvSpPr>
        <p:spPr>
          <a:xfrm>
            <a:off x="-1" y="2637652"/>
            <a:ext cx="6429103" cy="4342268"/>
          </a:xfrm>
          <a:custGeom>
            <a:avLst/>
            <a:gdLst>
              <a:gd name="connsiteX0" fmla="*/ 638636 w 5611318"/>
              <a:gd name="connsiteY0" fmla="*/ 3429836 h 4068472"/>
              <a:gd name="connsiteX1" fmla="*/ 638636 w 5611318"/>
              <a:gd name="connsiteY1" fmla="*/ 638636 h 4068472"/>
              <a:gd name="connsiteX2" fmla="*/ 3577082 w 5611318"/>
              <a:gd name="connsiteY2" fmla="*/ 638636 h 4068472"/>
              <a:gd name="connsiteX3" fmla="*/ 4563955 w 5611318"/>
              <a:gd name="connsiteY3" fmla="*/ 1047364 h 4068472"/>
              <a:gd name="connsiteX4" fmla="*/ 4972682 w 5611318"/>
              <a:gd name="connsiteY4" fmla="*/ 2034236 h 4068472"/>
              <a:gd name="connsiteX5" fmla="*/ 4563955 w 5611318"/>
              <a:gd name="connsiteY5" fmla="*/ 3021037 h 4068472"/>
              <a:gd name="connsiteX6" fmla="*/ 3577082 w 5611318"/>
              <a:gd name="connsiteY6" fmla="*/ 3429764 h 4068472"/>
              <a:gd name="connsiteX7" fmla="*/ 638636 w 5611318"/>
              <a:gd name="connsiteY7" fmla="*/ 3429764 h 4068472"/>
              <a:gd name="connsiteX8" fmla="*/ 0 w 5611318"/>
              <a:gd name="connsiteY8" fmla="*/ 4068472 h 4068472"/>
              <a:gd name="connsiteX9" fmla="*/ 3577082 w 5611318"/>
              <a:gd name="connsiteY9" fmla="*/ 4068472 h 4068472"/>
              <a:gd name="connsiteX10" fmla="*/ 5611318 w 5611318"/>
              <a:gd name="connsiteY10" fmla="*/ 2034236 h 4068472"/>
              <a:gd name="connsiteX11" fmla="*/ 5611318 w 5611318"/>
              <a:gd name="connsiteY11" fmla="*/ 2034236 h 4068472"/>
              <a:gd name="connsiteX12" fmla="*/ 3577082 w 5611318"/>
              <a:gd name="connsiteY12" fmla="*/ 0 h 4068472"/>
              <a:gd name="connsiteX13" fmla="*/ 0 w 5611318"/>
              <a:gd name="connsiteY13" fmla="*/ 0 h 4068472"/>
              <a:gd name="connsiteX14" fmla="*/ 0 w 5611318"/>
              <a:gd name="connsiteY14" fmla="*/ 4068472 h 4068472"/>
              <a:gd name="connsiteX15" fmla="*/ 0 w 5611318"/>
              <a:gd name="connsiteY15" fmla="*/ 4068472 h 406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11318" h="4068472">
                <a:moveTo>
                  <a:pt x="638636" y="3429836"/>
                </a:moveTo>
                <a:lnTo>
                  <a:pt x="638636" y="638636"/>
                </a:lnTo>
                <a:lnTo>
                  <a:pt x="3577082" y="638636"/>
                </a:lnTo>
                <a:cubicBezTo>
                  <a:pt x="3949859" y="638636"/>
                  <a:pt x="4300320" y="783801"/>
                  <a:pt x="4563955" y="1047364"/>
                </a:cubicBezTo>
                <a:cubicBezTo>
                  <a:pt x="4827518" y="1310927"/>
                  <a:pt x="4972682" y="1661459"/>
                  <a:pt x="4972682" y="2034236"/>
                </a:cubicBezTo>
                <a:cubicBezTo>
                  <a:pt x="4972682" y="2407013"/>
                  <a:pt x="4827518" y="2757474"/>
                  <a:pt x="4563955" y="3021037"/>
                </a:cubicBezTo>
                <a:cubicBezTo>
                  <a:pt x="4300392" y="3284600"/>
                  <a:pt x="3949859" y="3429764"/>
                  <a:pt x="3577082" y="3429764"/>
                </a:cubicBezTo>
                <a:lnTo>
                  <a:pt x="638636" y="3429764"/>
                </a:lnTo>
                <a:moveTo>
                  <a:pt x="0" y="4068472"/>
                </a:moveTo>
                <a:lnTo>
                  <a:pt x="3577082" y="4068472"/>
                </a:lnTo>
                <a:cubicBezTo>
                  <a:pt x="4700580" y="4068472"/>
                  <a:pt x="5611318" y="3157734"/>
                  <a:pt x="5611318" y="2034236"/>
                </a:cubicBezTo>
                <a:lnTo>
                  <a:pt x="5611318" y="2034236"/>
                </a:lnTo>
                <a:cubicBezTo>
                  <a:pt x="5611318" y="910739"/>
                  <a:pt x="4700580" y="0"/>
                  <a:pt x="3577082" y="0"/>
                </a:cubicBezTo>
                <a:lnTo>
                  <a:pt x="0" y="0"/>
                </a:lnTo>
                <a:lnTo>
                  <a:pt x="0" y="4068472"/>
                </a:lnTo>
                <a:lnTo>
                  <a:pt x="0" y="4068472"/>
                </a:lnTo>
                <a:close/>
              </a:path>
            </a:pathLst>
          </a:custGeom>
          <a:solidFill>
            <a:srgbClr val="FFC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735E7E4-4719-1E92-559B-344FD2E34918}"/>
              </a:ext>
            </a:extLst>
          </p:cNvPr>
          <p:cNvSpPr/>
          <p:nvPr/>
        </p:nvSpPr>
        <p:spPr>
          <a:xfrm>
            <a:off x="3916679" y="6242783"/>
            <a:ext cx="2941319" cy="2556736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FF61482-8EDD-3858-35E2-64FBC80C42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2900" y="6559887"/>
            <a:ext cx="2848134" cy="16015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A333CB6-0BF4-8D8A-B8C4-07E14B24F79D}"/>
              </a:ext>
            </a:extLst>
          </p:cNvPr>
          <p:cNvSpPr txBox="1"/>
          <p:nvPr/>
        </p:nvSpPr>
        <p:spPr>
          <a:xfrm>
            <a:off x="939928" y="3719348"/>
            <a:ext cx="4841715" cy="2423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LAPORAN</a:t>
            </a:r>
          </a:p>
          <a:p>
            <a:pPr>
              <a:lnSpc>
                <a:spcPts val="6000"/>
              </a:lnSpc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KEHADIRAN</a:t>
            </a:r>
          </a:p>
          <a:p>
            <a:pPr>
              <a:lnSpc>
                <a:spcPts val="6000"/>
              </a:lnSpc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MURID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5F4C0F0-2292-8C08-28E0-426D38507413}"/>
              </a:ext>
            </a:extLst>
          </p:cNvPr>
          <p:cNvGrpSpPr/>
          <p:nvPr/>
        </p:nvGrpSpPr>
        <p:grpSpPr>
          <a:xfrm>
            <a:off x="270795" y="9159709"/>
            <a:ext cx="2365595" cy="523220"/>
            <a:chOff x="-3438729" y="812631"/>
            <a:chExt cx="2365595" cy="52322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759A56EE-117B-99DD-D697-C2FF6F351C9C}"/>
                </a:ext>
              </a:extLst>
            </p:cNvPr>
            <p:cNvSpPr/>
            <p:nvPr/>
          </p:nvSpPr>
          <p:spPr>
            <a:xfrm>
              <a:off x="-2528974" y="874896"/>
              <a:ext cx="1338267" cy="36295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1023F80-87F1-12EE-848B-C479C5AD0E12}"/>
                </a:ext>
              </a:extLst>
            </p:cNvPr>
            <p:cNvSpPr txBox="1"/>
            <p:nvPr/>
          </p:nvSpPr>
          <p:spPr>
            <a:xfrm>
              <a:off x="-2490608" y="897435"/>
              <a:ext cx="1417474" cy="382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PENGURUSAN</a:t>
              </a:r>
              <a:b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</a:b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KELAS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F0AE1A1-F0BD-5E09-701C-57A53436D0CF}"/>
                </a:ext>
              </a:extLst>
            </p:cNvPr>
            <p:cNvSpPr txBox="1"/>
            <p:nvPr/>
          </p:nvSpPr>
          <p:spPr>
            <a:xfrm>
              <a:off x="-3438729" y="812631"/>
              <a:ext cx="13382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Poppins" panose="00000500000000000000" pitchFamily="2" charset="0"/>
                  <a:cs typeface="Poppins" panose="00000500000000000000" pitchFamily="2" charset="0"/>
                </a:rPr>
                <a:t>FAIL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212F5BE-5C07-36B4-B2C7-66B2B8D741FD}"/>
              </a:ext>
            </a:extLst>
          </p:cNvPr>
          <p:cNvSpPr txBox="1"/>
          <p:nvPr/>
        </p:nvSpPr>
        <p:spPr>
          <a:xfrm>
            <a:off x="235075" y="6883226"/>
            <a:ext cx="4272317" cy="8467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6500"/>
              </a:lnSpc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APDM</a:t>
            </a:r>
          </a:p>
        </p:txBody>
      </p:sp>
    </p:spTree>
    <p:extLst>
      <p:ext uri="{BB962C8B-B14F-4D97-AF65-F5344CB8AC3E}">
        <p14:creationId xmlns:p14="http://schemas.microsoft.com/office/powerpoint/2010/main" val="526629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EE1D5-9954-B36C-F600-A87BEA113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12497DB-C3C1-2635-11D0-87F04BAFC1CD}"/>
              </a:ext>
            </a:extLst>
          </p:cNvPr>
          <p:cNvSpPr/>
          <p:nvPr/>
        </p:nvSpPr>
        <p:spPr>
          <a:xfrm rot="5400000">
            <a:off x="1257987" y="1686783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3589F0ED-E5DB-3103-CDCB-A1ED6F09AF9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4A27A30-93C7-F781-3057-A232D117C6EB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CD013FF-E36B-2B3A-2AD4-0F531C2F0C62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4AD21D7E-05FF-1179-EECD-E6C032F4427B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EEDEEF78-9ED7-23C3-57EB-CB2A6D346717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A96BA8D-9D68-A294-763F-BB72111A520B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6BFEAD1-6017-0A5D-6839-AA00C36A63B4}"/>
                </a:ext>
              </a:extLst>
            </p:cNvPr>
            <p:cNvSpPr txBox="1"/>
            <p:nvPr/>
          </p:nvSpPr>
          <p:spPr>
            <a:xfrm>
              <a:off x="1233306" y="187409"/>
              <a:ext cx="45269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LAPORAN APDM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4794E3B-643F-9207-D504-D72DD527D619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F4157CE-5C94-B890-D6D2-8DFDC4CEDDC3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C796B1C5-8153-DCC5-CF8B-C5F6ED845D6D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1BCECDF-955B-FDDB-AAF7-E85D19157B0D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6407AFD-ED0B-16D2-9378-203BEFC96F0D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7384229-A8AE-C45C-B9AD-9DCD66FC1530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1D8DCA0C-D345-E537-4CCC-12A62046CB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7E4BF616-6EBF-576F-A221-69FA5050BA98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1" name="Group 39">
                  <a:extLst>
                    <a:ext uri="{FF2B5EF4-FFF2-40B4-BE49-F238E27FC236}">
                      <a16:creationId xmlns:a16="http://schemas.microsoft.com/office/drawing/2014/main" id="{54CC47A2-9E3C-0629-97EA-78DA639E7FB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id="{5C6B3B34-DBFA-61EC-6C98-7D1853593D9C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4B5730A7-FBF2-4121-B5AA-0B1E810C1375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2" name="Straight Arrow Connector 41">
                  <a:extLst>
                    <a:ext uri="{FF2B5EF4-FFF2-40B4-BE49-F238E27FC236}">
                      <a16:creationId xmlns:a16="http://schemas.microsoft.com/office/drawing/2014/main" id="{B5B0D572-8108-DE2A-67BA-B7BB8AC2A58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2" name="Group 29">
              <a:extLst>
                <a:ext uri="{FF2B5EF4-FFF2-40B4-BE49-F238E27FC236}">
                  <a16:creationId xmlns:a16="http://schemas.microsoft.com/office/drawing/2014/main" id="{1A8686D6-237B-52B9-DAA5-22FF0558EB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3" name="Group 30">
                <a:extLst>
                  <a:ext uri="{FF2B5EF4-FFF2-40B4-BE49-F238E27FC236}">
                    <a16:creationId xmlns:a16="http://schemas.microsoft.com/office/drawing/2014/main" id="{50C7B2DB-DF50-3167-B8F6-D093A2D2DB1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6F0895BA-BCC0-3A59-3107-C5EEEDDB0351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9D8F516B-F4CE-28DA-E1D8-D4E9857CDC61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4" name="Picture 31">
                <a:extLst>
                  <a:ext uri="{FF2B5EF4-FFF2-40B4-BE49-F238E27FC236}">
                    <a16:creationId xmlns:a16="http://schemas.microsoft.com/office/drawing/2014/main" id="{A61D8EB5-BA81-1757-EDBB-EBB01A3B656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CA3D6406-671F-4FC7-6A15-5C1476D25ECD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8C9E910B-4B9F-3126-BB04-7012CA7865A6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763444F-7AA5-6541-5F0E-A12BC65C7BE3}"/>
              </a:ext>
            </a:extLst>
          </p:cNvPr>
          <p:cNvSpPr/>
          <p:nvPr/>
        </p:nvSpPr>
        <p:spPr>
          <a:xfrm rot="16200000">
            <a:off x="1257987" y="3745780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554B3E6-0404-AA3F-F5A8-1AA4EA5D13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908645"/>
              </p:ext>
            </p:extLst>
          </p:nvPr>
        </p:nvGraphicFramePr>
        <p:xfrm>
          <a:off x="2094810" y="5202586"/>
          <a:ext cx="2803920" cy="1918706"/>
        </p:xfrm>
        <a:graphic>
          <a:graphicData uri="http://schemas.openxmlformats.org/drawingml/2006/table">
            <a:tbl>
              <a:tblPr firstRow="1" firstCol="1" bandRow="1"/>
              <a:tblGrid>
                <a:gridCol w="400560">
                  <a:extLst>
                    <a:ext uri="{9D8B030D-6E8A-4147-A177-3AD203B41FA5}">
                      <a16:colId xmlns:a16="http://schemas.microsoft.com/office/drawing/2014/main" val="3248587318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3539119103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94468628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401742587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21554442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438511721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562488901"/>
                    </a:ext>
                  </a:extLst>
                </a:gridCol>
              </a:tblGrid>
              <a:tr h="245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M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W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F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85778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395183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4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5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6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7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8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9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80129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10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11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12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13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14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15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16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35774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17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18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19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20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21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22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23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813264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24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25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26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27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28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29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30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788230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31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8752" marR="8875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8889696"/>
                  </a:ext>
                </a:extLst>
              </a:tr>
            </a:tbl>
          </a:graphicData>
        </a:graphic>
      </p:graphicFrame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F287227-A7F7-C00E-FDAC-AA3C139EC61F}"/>
              </a:ext>
            </a:extLst>
          </p:cNvPr>
          <p:cNvSpPr/>
          <p:nvPr/>
        </p:nvSpPr>
        <p:spPr>
          <a:xfrm rot="10800000">
            <a:off x="644929" y="3299353"/>
            <a:ext cx="5703684" cy="1559599"/>
          </a:xfrm>
          <a:prstGeom prst="roundRect">
            <a:avLst>
              <a:gd name="adj" fmla="val 15557"/>
            </a:avLst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8B0C1F-42DE-DE3A-C204-175F9A56EC11}"/>
              </a:ext>
            </a:extLst>
          </p:cNvPr>
          <p:cNvSpPr txBox="1"/>
          <p:nvPr/>
        </p:nvSpPr>
        <p:spPr>
          <a:xfrm>
            <a:off x="1349564" y="3458947"/>
            <a:ext cx="42944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MAC</a:t>
            </a:r>
            <a:endParaRPr lang="ms-MY" sz="80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4122F8-D15B-EC6C-75CA-112038E60421}"/>
              </a:ext>
            </a:extLst>
          </p:cNvPr>
          <p:cNvSpPr txBox="1"/>
          <p:nvPr/>
        </p:nvSpPr>
        <p:spPr>
          <a:xfrm>
            <a:off x="2444684" y="2034249"/>
            <a:ext cx="21041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C000"/>
                </a:solidFill>
                <a:latin typeface="Poppins" panose="00000500000000000000" pitchFamily="2" charset="0"/>
              </a:rPr>
              <a:t>03</a:t>
            </a:r>
            <a:endParaRPr lang="ms-MY" sz="88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F0321A-BE81-5C06-7EC4-D4B7EF0C9484}"/>
              </a:ext>
            </a:extLst>
          </p:cNvPr>
          <p:cNvSpPr txBox="1"/>
          <p:nvPr/>
        </p:nvSpPr>
        <p:spPr>
          <a:xfrm>
            <a:off x="2444684" y="7180920"/>
            <a:ext cx="2104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C000"/>
                </a:solidFill>
                <a:latin typeface="Poppins" panose="00000500000000000000" pitchFamily="2" charset="0"/>
              </a:rPr>
              <a:t>2024</a:t>
            </a:r>
            <a:endParaRPr lang="ms-MY" sz="40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6714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9822F-2482-402C-50AE-26DD5CDA2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AB647A8-06C3-487E-7D85-89D74608FC69}"/>
              </a:ext>
            </a:extLst>
          </p:cNvPr>
          <p:cNvSpPr/>
          <p:nvPr/>
        </p:nvSpPr>
        <p:spPr>
          <a:xfrm rot="5400000">
            <a:off x="1257987" y="1686783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350CA4D2-FDD9-932F-3B6C-B4C7C7D87B5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E1753D2-BCB6-684E-BCFD-E62DEB59F0E5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46A7C9C-E074-CF3D-70C0-07D0CDEA2F28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561AA1D7-F213-0A7A-C07B-933E31FC4105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73F1D5A6-C6F6-BDE2-1F13-D875916A7BB7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CBB5E59-F5CD-BA2E-39A1-19F2F8E95B61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97D9A64-95D2-908D-C7A4-4EDC26AC5F18}"/>
                </a:ext>
              </a:extLst>
            </p:cNvPr>
            <p:cNvSpPr txBox="1"/>
            <p:nvPr/>
          </p:nvSpPr>
          <p:spPr>
            <a:xfrm>
              <a:off x="1233306" y="187409"/>
              <a:ext cx="45269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LAPORAN APDM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2B14948-765A-489B-3053-91656F7BF937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B675B0F-9890-CE75-630B-6A6F80B87891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14447471-0755-BECD-D86E-68B57DD49CDB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26A1F11-8B0F-6CE9-071A-BDB4F83DF383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7E529A3-92F6-3A0E-1127-2E8135214749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FEA46663-BF69-417E-78B6-F0978BC1459B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A10BA729-3A8F-170B-E5D1-C6A1CEBAE8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21D3456E-303D-92C1-24FE-0652EDA1A891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1" name="Group 39">
                  <a:extLst>
                    <a:ext uri="{FF2B5EF4-FFF2-40B4-BE49-F238E27FC236}">
                      <a16:creationId xmlns:a16="http://schemas.microsoft.com/office/drawing/2014/main" id="{88AD1340-1153-C839-F7B3-E4C614DE7D7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id="{24D67516-471A-E61A-7540-EB1451024136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FC3E34CA-4090-B68E-F74C-FFF2D46FAD09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2" name="Straight Arrow Connector 41">
                  <a:extLst>
                    <a:ext uri="{FF2B5EF4-FFF2-40B4-BE49-F238E27FC236}">
                      <a16:creationId xmlns:a16="http://schemas.microsoft.com/office/drawing/2014/main" id="{4903427A-7A8A-C785-77CA-73722BD751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2" name="Group 29">
              <a:extLst>
                <a:ext uri="{FF2B5EF4-FFF2-40B4-BE49-F238E27FC236}">
                  <a16:creationId xmlns:a16="http://schemas.microsoft.com/office/drawing/2014/main" id="{F51C59B8-907C-5AB6-FB0E-71E27F97EE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3" name="Group 30">
                <a:extLst>
                  <a:ext uri="{FF2B5EF4-FFF2-40B4-BE49-F238E27FC236}">
                    <a16:creationId xmlns:a16="http://schemas.microsoft.com/office/drawing/2014/main" id="{31DE705A-B96D-1B2D-F06B-CBE1853521A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0639C788-945E-CC0C-792D-79713E27550C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200B2C95-D19C-48B5-6EED-BF9760484CFC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4" name="Picture 31">
                <a:extLst>
                  <a:ext uri="{FF2B5EF4-FFF2-40B4-BE49-F238E27FC236}">
                    <a16:creationId xmlns:a16="http://schemas.microsoft.com/office/drawing/2014/main" id="{67CE3F01-94FD-307F-C77F-FFFA10F23A5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AD860C85-2505-CA27-3476-D0F691D556AB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27511FCF-529D-5A8C-2B42-D5FBFCB09360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9EB0390-09F4-8C02-9C95-8AC48FBF40A0}"/>
              </a:ext>
            </a:extLst>
          </p:cNvPr>
          <p:cNvSpPr/>
          <p:nvPr/>
        </p:nvSpPr>
        <p:spPr>
          <a:xfrm rot="16200000">
            <a:off x="1257987" y="3745780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98EAB24-345F-0A5F-C130-4E04A42A6263}"/>
              </a:ext>
            </a:extLst>
          </p:cNvPr>
          <p:cNvSpPr/>
          <p:nvPr/>
        </p:nvSpPr>
        <p:spPr>
          <a:xfrm rot="10800000">
            <a:off x="644929" y="3299353"/>
            <a:ext cx="5703684" cy="1559599"/>
          </a:xfrm>
          <a:prstGeom prst="roundRect">
            <a:avLst>
              <a:gd name="adj" fmla="val 15557"/>
            </a:avLst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226FD6-D16E-6F0B-E78D-44F44B56B0A2}"/>
              </a:ext>
            </a:extLst>
          </p:cNvPr>
          <p:cNvSpPr txBox="1"/>
          <p:nvPr/>
        </p:nvSpPr>
        <p:spPr>
          <a:xfrm>
            <a:off x="1349564" y="3453424"/>
            <a:ext cx="42944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APRIL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9410BC-2273-0950-49BE-1C5008C54809}"/>
              </a:ext>
            </a:extLst>
          </p:cNvPr>
          <p:cNvSpPr txBox="1"/>
          <p:nvPr/>
        </p:nvSpPr>
        <p:spPr>
          <a:xfrm>
            <a:off x="2444684" y="2034249"/>
            <a:ext cx="21041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C000"/>
                </a:solidFill>
                <a:latin typeface="Poppins" panose="00000500000000000000" pitchFamily="2" charset="0"/>
              </a:rPr>
              <a:t>04</a:t>
            </a:r>
            <a:endParaRPr lang="ms-MY" sz="88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CD14CE-E85D-C020-2738-B5081AECF25F}"/>
              </a:ext>
            </a:extLst>
          </p:cNvPr>
          <p:cNvSpPr txBox="1"/>
          <p:nvPr/>
        </p:nvSpPr>
        <p:spPr>
          <a:xfrm>
            <a:off x="2444684" y="7180920"/>
            <a:ext cx="2104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C000"/>
                </a:solidFill>
                <a:latin typeface="Poppins" panose="00000500000000000000" pitchFamily="2" charset="0"/>
              </a:rPr>
              <a:t>2024</a:t>
            </a:r>
            <a:endParaRPr lang="ms-MY" sz="40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36D052F-66E4-FD2B-94A7-25D207B643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851072"/>
              </p:ext>
            </p:extLst>
          </p:nvPr>
        </p:nvGraphicFramePr>
        <p:xfrm>
          <a:off x="2125172" y="5145706"/>
          <a:ext cx="2803920" cy="1918706"/>
        </p:xfrm>
        <a:graphic>
          <a:graphicData uri="http://schemas.openxmlformats.org/drawingml/2006/table">
            <a:tbl>
              <a:tblPr firstRow="1" firstCol="1" bandRow="1"/>
              <a:tblGrid>
                <a:gridCol w="400560">
                  <a:extLst>
                    <a:ext uri="{9D8B030D-6E8A-4147-A177-3AD203B41FA5}">
                      <a16:colId xmlns:a16="http://schemas.microsoft.com/office/drawing/2014/main" val="3248587318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3539119103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94468628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401742587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21554442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438511721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562488901"/>
                    </a:ext>
                  </a:extLst>
                </a:gridCol>
              </a:tblGrid>
              <a:tr h="245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M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W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F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85778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4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5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6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395183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7</a:t>
                      </a:r>
                      <a:endParaRPr lang="en-MY" sz="120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8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9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10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11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12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13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80129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14</a:t>
                      </a:r>
                      <a:endParaRPr lang="en-MY" sz="120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15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16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17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18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19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20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35774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21</a:t>
                      </a:r>
                      <a:endParaRPr lang="en-MY" sz="120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22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23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24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25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26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27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813264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28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29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30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788230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88896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8864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FEE381A2-6471-C2E0-345E-EAFA2AC7235F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EA3B9F0-73E6-A4B1-010F-CF54907C01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25076"/>
              </p:ext>
            </p:extLst>
          </p:nvPr>
        </p:nvGraphicFramePr>
        <p:xfrm>
          <a:off x="321953" y="1192538"/>
          <a:ext cx="6313625" cy="79662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7143">
                  <a:extLst>
                    <a:ext uri="{9D8B030D-6E8A-4147-A177-3AD203B41FA5}">
                      <a16:colId xmlns:a16="http://schemas.microsoft.com/office/drawing/2014/main" val="3733069838"/>
                    </a:ext>
                  </a:extLst>
                </a:gridCol>
                <a:gridCol w="4619965">
                  <a:extLst>
                    <a:ext uri="{9D8B030D-6E8A-4147-A177-3AD203B41FA5}">
                      <a16:colId xmlns:a16="http://schemas.microsoft.com/office/drawing/2014/main" val="3838400866"/>
                    </a:ext>
                  </a:extLst>
                </a:gridCol>
                <a:gridCol w="1186517">
                  <a:extLst>
                    <a:ext uri="{9D8B030D-6E8A-4147-A177-3AD203B41FA5}">
                      <a16:colId xmlns:a16="http://schemas.microsoft.com/office/drawing/2014/main" val="602750157"/>
                    </a:ext>
                  </a:extLst>
                </a:gridCol>
              </a:tblGrid>
              <a:tr h="277953">
                <a:tc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BIL.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           PERKARA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CATATAN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8794503"/>
                  </a:ext>
                </a:extLst>
              </a:tr>
              <a:tr h="248165">
                <a:tc gridSpan="3"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MAKLUMAT MURID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 sz="1200" b="0" dirty="0">
                        <a:latin typeface="Poppins" panose="00000500000000000000" pitchFamily="2" charset="0"/>
                      </a:endParaRPr>
                    </a:p>
                  </a:txBody>
                  <a:tcPr anchor="ctr">
                    <a:solidFill>
                      <a:srgbClr val="263B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 b="0" dirty="0">
                        <a:latin typeface="Poppins" panose="00000500000000000000" pitchFamily="2" charset="0"/>
                      </a:endParaRPr>
                    </a:p>
                  </a:txBody>
                  <a:tcPr anchor="ctr">
                    <a:solidFill>
                      <a:srgbClr val="263B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729321"/>
                  </a:ext>
                </a:extLst>
              </a:tr>
              <a:tr h="277953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100" b="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SENARAI NAMA MURID / PROFIL MURID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MY" sz="1100" b="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509709"/>
                  </a:ext>
                </a:extLst>
              </a:tr>
              <a:tr h="277953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100" b="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CARTA ORGANISASI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MY" sz="1100" b="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2513189"/>
                  </a:ext>
                </a:extLst>
              </a:tr>
              <a:tr h="277953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100" b="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JADUAL WAKTU KELAS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MY" sz="1100" b="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9318130"/>
                  </a:ext>
                </a:extLst>
              </a:tr>
              <a:tr h="277953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100" b="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JADUAL TUGASAN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MY" sz="1100" b="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158672"/>
                  </a:ext>
                </a:extLst>
              </a:tr>
              <a:tr h="277953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100" b="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KEWANGAN KELAS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MY" sz="1100" b="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6170317"/>
                  </a:ext>
                </a:extLst>
              </a:tr>
              <a:tr h="277953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100" b="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DATA MURID ( APDM 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MY" sz="1100" b="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9097805"/>
                  </a:ext>
                </a:extLst>
              </a:tr>
              <a:tr h="277953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100" b="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MAKLUMAT BANTUAN MURID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MY" sz="1100" b="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1874363"/>
                  </a:ext>
                </a:extLst>
              </a:tr>
              <a:tr h="277953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8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100" b="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MAKLUMAT MURID BARU / DAFTAR KELUAR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MY" sz="1100" b="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224654"/>
                  </a:ext>
                </a:extLst>
              </a:tr>
              <a:tr h="277953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100" b="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LAPORAN BULANAN KEHADIRAN MURID ( APDM 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MY" sz="1100" b="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3584304"/>
                  </a:ext>
                </a:extLst>
              </a:tr>
              <a:tr h="277953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100" b="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MAKLUMAT SPBT MURID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MY" sz="1100" b="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486224"/>
                  </a:ext>
                </a:extLst>
              </a:tr>
              <a:tr h="248165">
                <a:tc gridSpan="3"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KURIKULUM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 sz="1200" b="0" dirty="0">
                        <a:latin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 b="0" dirty="0">
                        <a:latin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341620"/>
                  </a:ext>
                </a:extLst>
              </a:tr>
              <a:tr h="277953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100" b="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MARKAH PEPERIKSAAN MURID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MY" sz="1100" b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0866542"/>
                  </a:ext>
                </a:extLst>
              </a:tr>
              <a:tr h="277953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100" b="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MAKLUMAT PBD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MY" sz="1100" b="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6131497"/>
                  </a:ext>
                </a:extLst>
              </a:tr>
              <a:tr h="277953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100" b="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HEADCOUNT KELAS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MY" sz="1100" b="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7229103"/>
                  </a:ext>
                </a:extLst>
              </a:tr>
              <a:tr h="277953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1100" b="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MAKLUMAT NILAM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MY" sz="1100" b="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5191385"/>
                  </a:ext>
                </a:extLst>
              </a:tr>
              <a:tr h="248165">
                <a:tc gridSpan="3"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KOKURIKULUM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 sz="1200" b="0" dirty="0">
                        <a:latin typeface="Poppins" panose="00000500000000000000" pitchFamily="2" charset="0"/>
                      </a:endParaRPr>
                    </a:p>
                  </a:txBody>
                  <a:tcPr anchor="ctr">
                    <a:solidFill>
                      <a:srgbClr val="263B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 b="0" dirty="0">
                        <a:latin typeface="Poppins" panose="00000500000000000000" pitchFamily="2" charset="0"/>
                      </a:endParaRPr>
                    </a:p>
                  </a:txBody>
                  <a:tcPr anchor="ctr">
                    <a:solidFill>
                      <a:srgbClr val="263B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185682"/>
                  </a:ext>
                </a:extLst>
              </a:tr>
              <a:tr h="277953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100" b="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MAKLUMAT KOKURIKULUM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MY" sz="1100" b="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0648786"/>
                  </a:ext>
                </a:extLst>
              </a:tr>
              <a:tr h="277953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100" b="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MAKLUMAT PAJSK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MY" sz="1100" b="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265383"/>
                  </a:ext>
                </a:extLst>
              </a:tr>
              <a:tr h="277953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17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100" b="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KEWANGAN KELAS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MY" sz="1100" b="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048742"/>
                  </a:ext>
                </a:extLst>
              </a:tr>
              <a:tr h="248165">
                <a:tc gridSpan="3"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SURAT MENYURAT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 sz="1200" b="0" dirty="0">
                        <a:latin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 b="0" dirty="0">
                        <a:latin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811073"/>
                  </a:ext>
                </a:extLst>
              </a:tr>
              <a:tr h="277953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18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100" b="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SURAT SAKIT / MC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MY" sz="1100" b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5118547"/>
                  </a:ext>
                </a:extLst>
              </a:tr>
              <a:tr h="277953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19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100" b="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SURAT AMARAN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MY" sz="1100" b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7082464"/>
                  </a:ext>
                </a:extLst>
              </a:tr>
              <a:tr h="277953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100" b="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LAPORAN DISIPLIN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MY" sz="1100" b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728572"/>
                  </a:ext>
                </a:extLst>
              </a:tr>
              <a:tr h="248165">
                <a:tc gridSpan="3"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LAIN – LAIN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MY" sz="12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</a:endParaRPr>
                    </a:p>
                  </a:txBody>
                  <a:tcPr anchor="ctr">
                    <a:solidFill>
                      <a:srgbClr val="263B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 b="0" dirty="0">
                        <a:latin typeface="Poppins" panose="00000500000000000000" pitchFamily="2" charset="0"/>
                      </a:endParaRPr>
                    </a:p>
                  </a:txBody>
                  <a:tcPr anchor="ctr">
                    <a:solidFill>
                      <a:srgbClr val="263B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159744"/>
                  </a:ext>
                </a:extLst>
              </a:tr>
              <a:tr h="277953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100" b="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LAPORAN KEROSAKAN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MY" sz="1100" b="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326715"/>
                  </a:ext>
                </a:extLst>
              </a:tr>
              <a:tr h="277953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100" b="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PELAN KECEMASAN DAN KEBAKARAN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MY" sz="1100" b="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9606117"/>
                  </a:ext>
                </a:extLst>
              </a:tr>
              <a:tr h="277953">
                <a:tc>
                  <a:txBody>
                    <a:bodyPr/>
                    <a:lstStyle/>
                    <a:p>
                      <a:pPr algn="ctr"/>
                      <a:r>
                        <a:rPr lang="en-MY" sz="110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MY" sz="1100" b="0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CATATAN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MY" sz="1100" b="0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6654795"/>
                  </a:ext>
                </a:extLst>
              </a:tr>
            </a:tbl>
          </a:graphicData>
        </a:graphic>
      </p:graphicFrame>
      <p:grpSp>
        <p:nvGrpSpPr>
          <p:cNvPr id="11" name="Group 10">
            <a:extLst>
              <a:ext uri="{FF2B5EF4-FFF2-40B4-BE49-F238E27FC236}">
                <a16:creationId xmlns:a16="http://schemas.microsoft.com/office/drawing/2014/main" id="{2374E756-3745-1FE8-C2EE-FBF0ED42F8E8}"/>
              </a:ext>
            </a:extLst>
          </p:cNvPr>
          <p:cNvGrpSpPr>
            <a:grpSpLocks/>
          </p:cNvGrpSpPr>
          <p:nvPr/>
        </p:nvGrpSpPr>
        <p:grpSpPr bwMode="auto">
          <a:xfrm>
            <a:off x="7160123" y="361772"/>
            <a:ext cx="3381375" cy="1380005"/>
            <a:chOff x="7531512" y="5546942"/>
            <a:chExt cx="3723861" cy="16537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9F0E532-81D8-1857-7EE5-9B700929366F}"/>
                </a:ext>
              </a:extLst>
            </p:cNvPr>
            <p:cNvSpPr/>
            <p:nvPr/>
          </p:nvSpPr>
          <p:spPr>
            <a:xfrm>
              <a:off x="7531512" y="5836106"/>
              <a:ext cx="3723861" cy="13645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MY" sz="1400" b="1" noProof="1">
                  <a:solidFill>
                    <a:srgbClr val="24396A"/>
                  </a:solidFill>
                  <a:latin typeface="Poppins" panose="00000500000000000000" pitchFamily="2" charset="0"/>
                </a:rPr>
                <a:t>ANDA BOLEH EDIT/PADAM MANA YANG TIDAK BERKAITAN</a:t>
              </a:r>
              <a:endParaRPr lang="en-MY" sz="1400" noProof="1">
                <a:solidFill>
                  <a:srgbClr val="24396A"/>
                </a:solidFill>
                <a:latin typeface="Poppins" panose="00000500000000000000" pitchFamily="2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6CF2AFB-AEE9-0272-2A93-84D2F6C7E4E8}"/>
                </a:ext>
              </a:extLst>
            </p:cNvPr>
            <p:cNvSpPr/>
            <p:nvPr/>
          </p:nvSpPr>
          <p:spPr>
            <a:xfrm>
              <a:off x="7531512" y="5546942"/>
              <a:ext cx="3723861" cy="5840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MY" b="1" dirty="0">
                  <a:latin typeface="Poppins" panose="00000500000000000000" pitchFamily="2" charset="0"/>
                </a:rPr>
                <a:t>INFO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02C6621-E7C9-B7CC-917F-6112F77B4B66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C6DB7EA-EF1A-67B6-D5B8-CE1DF9BD61AA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55BAA31D-4E7C-E0D8-F1A9-C126AEBA4288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0A286337-78A0-43B0-6D19-C9A2E28748F1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E6B4CC5-9080-A2D0-B600-3C7DC150C25B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F02C978-B6D1-CB73-0C2C-498BC7F29230}"/>
                </a:ext>
              </a:extLst>
            </p:cNvPr>
            <p:cNvSpPr txBox="1"/>
            <p:nvPr/>
          </p:nvSpPr>
          <p:spPr>
            <a:xfrm>
              <a:off x="1233306" y="75259"/>
              <a:ext cx="4526930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KANDUNGAN</a:t>
              </a:r>
              <a:endParaRPr lang="ms-MY" sz="3200" b="1" spc="3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614BCFF-F8AB-3F4D-9386-37FEC798BCA3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4F48F76-2CEA-B117-88FE-26DE89E1FAB5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: Top Corners Rounded 25">
              <a:extLst>
                <a:ext uri="{FF2B5EF4-FFF2-40B4-BE49-F238E27FC236}">
                  <a16:creationId xmlns:a16="http://schemas.microsoft.com/office/drawing/2014/main" id="{9318C458-3C89-0772-97B5-E6841F48B5F6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842E254-E1CB-86E1-08B0-2BC26A258746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71336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E7628-4398-0D73-4A18-7E92F3976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86BEE4F-82E1-BBCF-A1DE-80C01111B1C1}"/>
              </a:ext>
            </a:extLst>
          </p:cNvPr>
          <p:cNvSpPr/>
          <p:nvPr/>
        </p:nvSpPr>
        <p:spPr>
          <a:xfrm rot="5400000">
            <a:off x="1257987" y="1686783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92D80639-4B1D-9AD2-D345-A169C33F27A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CDF0C22-696C-ABC9-BF62-52D961A91744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DB6C475-46D4-1984-63CB-7902F6988E32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F6F4BFC8-3819-B525-FB1C-96A70C4493AB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0F2CD85A-76EA-FAAE-17A3-CD2FFBC2C9C6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69D3B46-685B-EDBC-E12C-432850043D23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AEF5625-AC01-8F59-7648-3F055DA4A275}"/>
                </a:ext>
              </a:extLst>
            </p:cNvPr>
            <p:cNvSpPr txBox="1"/>
            <p:nvPr/>
          </p:nvSpPr>
          <p:spPr>
            <a:xfrm>
              <a:off x="1233306" y="187409"/>
              <a:ext cx="45269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LAPORAN APDM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4CAB5A3-DDD4-88C4-295C-3738383E35F0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A19AB6A-11C1-B2A3-1E95-B6C387357389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8DE47B84-F447-3A0A-C145-3A06AC984DF3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B8B1287-0FD6-0C5B-4651-0C3BECB232B8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25AB4B3-15A2-A8C3-3275-6AC0BC5063A4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32560C33-3FDD-970F-5BB6-EA56AF410646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06297AF6-8F68-4EDE-BE19-E6CE3805DF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C1BB60F2-F613-9C00-6A19-0702E18E5150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1" name="Group 39">
                  <a:extLst>
                    <a:ext uri="{FF2B5EF4-FFF2-40B4-BE49-F238E27FC236}">
                      <a16:creationId xmlns:a16="http://schemas.microsoft.com/office/drawing/2014/main" id="{78A2FB31-60B5-6872-E486-02ABF6CF1F0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id="{EB1CDC64-38AB-9E3D-94DE-F27EF1DE45BB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B9C428C2-396D-59F7-CB0B-3AA4E9ABC718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2" name="Straight Arrow Connector 41">
                  <a:extLst>
                    <a:ext uri="{FF2B5EF4-FFF2-40B4-BE49-F238E27FC236}">
                      <a16:creationId xmlns:a16="http://schemas.microsoft.com/office/drawing/2014/main" id="{15A8EE75-D422-DAF5-C435-E229F3279E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2" name="Group 29">
              <a:extLst>
                <a:ext uri="{FF2B5EF4-FFF2-40B4-BE49-F238E27FC236}">
                  <a16:creationId xmlns:a16="http://schemas.microsoft.com/office/drawing/2014/main" id="{C71D7257-5AA4-BD0C-C560-33F8E5B694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3" name="Group 30">
                <a:extLst>
                  <a:ext uri="{FF2B5EF4-FFF2-40B4-BE49-F238E27FC236}">
                    <a16:creationId xmlns:a16="http://schemas.microsoft.com/office/drawing/2014/main" id="{E88ABA42-B4A7-D2B1-B24F-99FCF1435A8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EEB67757-CB9B-BC0D-B592-B553708E9998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C5A0F7B4-654F-C011-9DD8-E02A6F896A70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4" name="Picture 31">
                <a:extLst>
                  <a:ext uri="{FF2B5EF4-FFF2-40B4-BE49-F238E27FC236}">
                    <a16:creationId xmlns:a16="http://schemas.microsoft.com/office/drawing/2014/main" id="{E9E0F6FD-A3CB-6A2A-DDDA-56E86B1A325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D3428CE3-5101-8D0C-E7F6-CF3FDFFEEC45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AFDB1CBB-BB0C-F21C-D4A3-885947E16832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972486B-CECD-B119-5D7D-CBD66FEEC88E}"/>
              </a:ext>
            </a:extLst>
          </p:cNvPr>
          <p:cNvSpPr/>
          <p:nvPr/>
        </p:nvSpPr>
        <p:spPr>
          <a:xfrm rot="16200000">
            <a:off x="1257987" y="3745780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A20A4C7-EC57-EBFD-76EC-A2804948E748}"/>
              </a:ext>
            </a:extLst>
          </p:cNvPr>
          <p:cNvSpPr/>
          <p:nvPr/>
        </p:nvSpPr>
        <p:spPr>
          <a:xfrm rot="10800000">
            <a:off x="644929" y="3299353"/>
            <a:ext cx="5703684" cy="1559599"/>
          </a:xfrm>
          <a:prstGeom prst="roundRect">
            <a:avLst>
              <a:gd name="adj" fmla="val 15557"/>
            </a:avLst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5EA740-DC45-4A90-7DFF-9FD349C43E30}"/>
              </a:ext>
            </a:extLst>
          </p:cNvPr>
          <p:cNvSpPr txBox="1"/>
          <p:nvPr/>
        </p:nvSpPr>
        <p:spPr>
          <a:xfrm>
            <a:off x="1349564" y="3453424"/>
            <a:ext cx="42944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1B3D4D-AA11-44D7-098E-F83E514A4964}"/>
              </a:ext>
            </a:extLst>
          </p:cNvPr>
          <p:cNvSpPr txBox="1"/>
          <p:nvPr/>
        </p:nvSpPr>
        <p:spPr>
          <a:xfrm>
            <a:off x="2444684" y="2034249"/>
            <a:ext cx="21041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C000"/>
                </a:solidFill>
                <a:latin typeface="Poppins" panose="00000500000000000000" pitchFamily="2" charset="0"/>
              </a:rPr>
              <a:t>05</a:t>
            </a:r>
            <a:endParaRPr lang="ms-MY" sz="88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9C18E5-44D9-0D30-5B29-4FE0195DF983}"/>
              </a:ext>
            </a:extLst>
          </p:cNvPr>
          <p:cNvSpPr txBox="1"/>
          <p:nvPr/>
        </p:nvSpPr>
        <p:spPr>
          <a:xfrm>
            <a:off x="2444684" y="7180920"/>
            <a:ext cx="2104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C000"/>
                </a:solidFill>
                <a:latin typeface="Poppins" panose="00000500000000000000" pitchFamily="2" charset="0"/>
              </a:rPr>
              <a:t>2024</a:t>
            </a:r>
            <a:endParaRPr lang="ms-MY" sz="40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31ECF42-24B1-A784-60B3-8624848E47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8625604"/>
              </p:ext>
            </p:extLst>
          </p:nvPr>
        </p:nvGraphicFramePr>
        <p:xfrm>
          <a:off x="2125172" y="5131927"/>
          <a:ext cx="2803920" cy="1918706"/>
        </p:xfrm>
        <a:graphic>
          <a:graphicData uri="http://schemas.openxmlformats.org/drawingml/2006/table">
            <a:tbl>
              <a:tblPr firstRow="1" firstCol="1" bandRow="1"/>
              <a:tblGrid>
                <a:gridCol w="400560">
                  <a:extLst>
                    <a:ext uri="{9D8B030D-6E8A-4147-A177-3AD203B41FA5}">
                      <a16:colId xmlns:a16="http://schemas.microsoft.com/office/drawing/2014/main" val="3248587318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3539119103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94468628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401742587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21554442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438511721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562488901"/>
                    </a:ext>
                  </a:extLst>
                </a:gridCol>
              </a:tblGrid>
              <a:tr h="245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M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W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F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85778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4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395183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5</a:t>
                      </a:r>
                      <a:endParaRPr lang="en-MY" sz="120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6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7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8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9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10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11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80129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12</a:t>
                      </a:r>
                      <a:endParaRPr lang="en-MY" sz="120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13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14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15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16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17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18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35774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19</a:t>
                      </a:r>
                      <a:endParaRPr lang="en-MY" sz="120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20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21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22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23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24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25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813264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26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27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28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29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30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31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788230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8896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2278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B9361-482C-0AFF-82DE-E60F6160C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A62671C-E38B-0FC3-5792-B688D49090B3}"/>
              </a:ext>
            </a:extLst>
          </p:cNvPr>
          <p:cNvSpPr/>
          <p:nvPr/>
        </p:nvSpPr>
        <p:spPr>
          <a:xfrm rot="5400000">
            <a:off x="1257987" y="1686783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58E2B347-45F3-8D0E-15D6-FD745F8AA4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4F379B5-2023-EB12-54D6-C0B8C9644AE8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7F397F5-1371-0B0B-FD53-C81AD5C0CA1F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9470BA06-1D73-713A-5CEA-19248C166BAA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033B6B4E-B12B-3ECA-CE2D-7A2C3D06459C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91B0664-439B-B4C6-71C0-760FD6CE7406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9A52D17-019F-E2A9-4056-5DA3A9A9F475}"/>
                </a:ext>
              </a:extLst>
            </p:cNvPr>
            <p:cNvSpPr txBox="1"/>
            <p:nvPr/>
          </p:nvSpPr>
          <p:spPr>
            <a:xfrm>
              <a:off x="1233306" y="187409"/>
              <a:ext cx="45269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LAPORAN APDM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4CC76EA-2AA5-601F-4ABC-B24EA2CBCE34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36B1895-209C-066C-0C08-B80E88885318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4BC8C2D8-8FC2-EAB8-1D56-0C93AB1A51DA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000C10A-D980-C79C-3C9B-7D4AC3355F71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421DF03-2017-0E06-4494-3043E0CC4D65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4D7EA867-FB04-C163-CD27-65039DFB8A09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38DF5A16-C973-1C23-CFCF-FF49D7B645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769C2D25-6057-0D0D-A827-56F9D6078947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1" name="Group 39">
                  <a:extLst>
                    <a:ext uri="{FF2B5EF4-FFF2-40B4-BE49-F238E27FC236}">
                      <a16:creationId xmlns:a16="http://schemas.microsoft.com/office/drawing/2014/main" id="{03C9CD03-5726-B349-940F-A61A88A7E6B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id="{83FF56B0-6B99-52B2-B788-FF618FD59C1C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BAB999CA-487C-A235-FAB9-33A670E476BE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2" name="Straight Arrow Connector 41">
                  <a:extLst>
                    <a:ext uri="{FF2B5EF4-FFF2-40B4-BE49-F238E27FC236}">
                      <a16:creationId xmlns:a16="http://schemas.microsoft.com/office/drawing/2014/main" id="{2E66EE98-3C81-9F73-9CB7-BB9AA9ABC9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2" name="Group 29">
              <a:extLst>
                <a:ext uri="{FF2B5EF4-FFF2-40B4-BE49-F238E27FC236}">
                  <a16:creationId xmlns:a16="http://schemas.microsoft.com/office/drawing/2014/main" id="{D871792B-9BC3-3B23-F5AE-78B4AFFB25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3" name="Group 30">
                <a:extLst>
                  <a:ext uri="{FF2B5EF4-FFF2-40B4-BE49-F238E27FC236}">
                    <a16:creationId xmlns:a16="http://schemas.microsoft.com/office/drawing/2014/main" id="{AADFDF32-DB06-8A6F-A93A-9FB10F4E494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64E69DE2-12FD-900F-9958-AFA5AE29DDCB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0ADB9D5D-675E-69FC-1D54-8D13724AC66E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4" name="Picture 31">
                <a:extLst>
                  <a:ext uri="{FF2B5EF4-FFF2-40B4-BE49-F238E27FC236}">
                    <a16:creationId xmlns:a16="http://schemas.microsoft.com/office/drawing/2014/main" id="{FC0330EE-933F-7AE6-39EB-30C501E2CE8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3C69746F-9069-E7BB-B167-C9C7A22BEDED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1541C1ED-F029-94FC-EB36-A690045A38F7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C39552A-FC20-1246-8541-550564908098}"/>
              </a:ext>
            </a:extLst>
          </p:cNvPr>
          <p:cNvSpPr/>
          <p:nvPr/>
        </p:nvSpPr>
        <p:spPr>
          <a:xfrm rot="16200000">
            <a:off x="1257987" y="3745780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1A5C7B-9687-83FE-495D-DCCFDABD0758}"/>
              </a:ext>
            </a:extLst>
          </p:cNvPr>
          <p:cNvSpPr/>
          <p:nvPr/>
        </p:nvSpPr>
        <p:spPr>
          <a:xfrm rot="10800000">
            <a:off x="644929" y="3299353"/>
            <a:ext cx="5703684" cy="1559599"/>
          </a:xfrm>
          <a:prstGeom prst="roundRect">
            <a:avLst>
              <a:gd name="adj" fmla="val 15557"/>
            </a:avLst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D18595-7F53-C514-F385-90701DF71F5C}"/>
              </a:ext>
            </a:extLst>
          </p:cNvPr>
          <p:cNvSpPr txBox="1"/>
          <p:nvPr/>
        </p:nvSpPr>
        <p:spPr>
          <a:xfrm>
            <a:off x="1349564" y="3453424"/>
            <a:ext cx="42944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JUN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2CDF09-85B7-0AF6-989D-55B8EF4E92DC}"/>
              </a:ext>
            </a:extLst>
          </p:cNvPr>
          <p:cNvSpPr txBox="1"/>
          <p:nvPr/>
        </p:nvSpPr>
        <p:spPr>
          <a:xfrm>
            <a:off x="2444684" y="2034249"/>
            <a:ext cx="21041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C000"/>
                </a:solidFill>
                <a:latin typeface="Poppins" panose="00000500000000000000" pitchFamily="2" charset="0"/>
              </a:rPr>
              <a:t>06</a:t>
            </a:r>
            <a:endParaRPr lang="ms-MY" sz="88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BCEE58-21C8-C5C3-E005-5618B778EC89}"/>
              </a:ext>
            </a:extLst>
          </p:cNvPr>
          <p:cNvSpPr txBox="1"/>
          <p:nvPr/>
        </p:nvSpPr>
        <p:spPr>
          <a:xfrm>
            <a:off x="2444684" y="7180920"/>
            <a:ext cx="2104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C000"/>
                </a:solidFill>
                <a:latin typeface="Poppins" panose="00000500000000000000" pitchFamily="2" charset="0"/>
              </a:rPr>
              <a:t>2024</a:t>
            </a:r>
            <a:endParaRPr lang="ms-MY" sz="40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E65BC7E-85FA-3BB6-4500-6E10D2AD34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325042"/>
              </p:ext>
            </p:extLst>
          </p:nvPr>
        </p:nvGraphicFramePr>
        <p:xfrm>
          <a:off x="2125172" y="5013051"/>
          <a:ext cx="2803920" cy="1918706"/>
        </p:xfrm>
        <a:graphic>
          <a:graphicData uri="http://schemas.openxmlformats.org/drawingml/2006/table">
            <a:tbl>
              <a:tblPr firstRow="1" firstCol="1" bandRow="1"/>
              <a:tblGrid>
                <a:gridCol w="400560">
                  <a:extLst>
                    <a:ext uri="{9D8B030D-6E8A-4147-A177-3AD203B41FA5}">
                      <a16:colId xmlns:a16="http://schemas.microsoft.com/office/drawing/2014/main" val="3248587318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3539119103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94468628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401742587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21554442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438511721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562488901"/>
                    </a:ext>
                  </a:extLst>
                </a:gridCol>
              </a:tblGrid>
              <a:tr h="245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M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W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F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85778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395183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4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5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6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7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8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80129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9</a:t>
                      </a:r>
                      <a:endParaRPr lang="en-MY" sz="120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10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11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12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13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14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15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35774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16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17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18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19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20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21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22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813264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23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24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25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26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27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28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29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788230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30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8896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78044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DE262-CA70-64CD-F855-383BD1E12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9BF14CF-B19E-3771-050D-564D13030213}"/>
              </a:ext>
            </a:extLst>
          </p:cNvPr>
          <p:cNvSpPr/>
          <p:nvPr/>
        </p:nvSpPr>
        <p:spPr>
          <a:xfrm rot="5400000">
            <a:off x="1257987" y="1686783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1BA6F5EF-8E3F-B49C-34D0-111050DDDD3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F0B4EA8-94A9-4EE2-ACBD-6BA34AC0B732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D653D42-4B49-BE30-6266-D8DFF3CA4142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1A5B4267-5CA3-C8C8-BCCD-BB4E07C1B48F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09DD5731-95E2-80F8-2E23-6DFF0C32A55A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082BF9A-D00B-F057-CC66-D9856DEF0643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85123EE-F720-9C2C-9E39-93EC5CC44E42}"/>
                </a:ext>
              </a:extLst>
            </p:cNvPr>
            <p:cNvSpPr txBox="1"/>
            <p:nvPr/>
          </p:nvSpPr>
          <p:spPr>
            <a:xfrm>
              <a:off x="1233306" y="187409"/>
              <a:ext cx="45269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LAPORAN APDM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E372871-00B0-8D45-9133-5B3141DAF504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1286DBD-D87F-6618-8DF2-1ADB2F7D38F5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8FA8F745-F01F-27EF-9748-75DFE6E041F3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22947C6-E6E5-634B-AA1B-B2AC5FF4E73D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5BE180E-A3CF-3EA9-6EAC-B2990965477E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0CEEB991-02C5-3251-BFF1-2005590ABC77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9FC8695E-7B6F-3D6F-15E1-670EDD1255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5849C1BD-4D1A-7ACE-DD1B-FFB662DAF3C6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1" name="Group 39">
                  <a:extLst>
                    <a:ext uri="{FF2B5EF4-FFF2-40B4-BE49-F238E27FC236}">
                      <a16:creationId xmlns:a16="http://schemas.microsoft.com/office/drawing/2014/main" id="{DB56007C-B19D-610B-E2E6-B5EED19A2E1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id="{C8A6A087-1C41-C3D4-B064-CB2DB40683CC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90BE9898-6FB4-F3F6-3959-78ABC8D4547D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2" name="Straight Arrow Connector 41">
                  <a:extLst>
                    <a:ext uri="{FF2B5EF4-FFF2-40B4-BE49-F238E27FC236}">
                      <a16:creationId xmlns:a16="http://schemas.microsoft.com/office/drawing/2014/main" id="{7D71E960-3AA8-F82D-50A8-7F1AEE4815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2" name="Group 29">
              <a:extLst>
                <a:ext uri="{FF2B5EF4-FFF2-40B4-BE49-F238E27FC236}">
                  <a16:creationId xmlns:a16="http://schemas.microsoft.com/office/drawing/2014/main" id="{E4CB324D-A7D7-0BBE-7522-99B7F46A6C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3" name="Group 30">
                <a:extLst>
                  <a:ext uri="{FF2B5EF4-FFF2-40B4-BE49-F238E27FC236}">
                    <a16:creationId xmlns:a16="http://schemas.microsoft.com/office/drawing/2014/main" id="{A253F6B2-3B71-7C90-FCBC-2BFD6C9E3C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80437BC6-0347-D2F6-5511-595954541CF3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CEFC82EC-3A52-9249-FBF9-8B95E50FA226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4" name="Picture 31">
                <a:extLst>
                  <a:ext uri="{FF2B5EF4-FFF2-40B4-BE49-F238E27FC236}">
                    <a16:creationId xmlns:a16="http://schemas.microsoft.com/office/drawing/2014/main" id="{49CE6CAC-4FD4-25A9-7052-00A161FB704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6EAF7ED5-93DA-EDED-C64D-E0B0C653A94F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90855EE1-070A-D238-0CD1-0B8E5AD951E0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EC5B5FF-40F1-2086-677A-DA33CD7FC262}"/>
              </a:ext>
            </a:extLst>
          </p:cNvPr>
          <p:cNvSpPr/>
          <p:nvPr/>
        </p:nvSpPr>
        <p:spPr>
          <a:xfrm rot="16200000">
            <a:off x="1257987" y="3745780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3F2C002-0D54-17B1-99F1-A3CDA7FC92D0}"/>
              </a:ext>
            </a:extLst>
          </p:cNvPr>
          <p:cNvSpPr/>
          <p:nvPr/>
        </p:nvSpPr>
        <p:spPr>
          <a:xfrm rot="10800000">
            <a:off x="644929" y="3299353"/>
            <a:ext cx="5703684" cy="1559599"/>
          </a:xfrm>
          <a:prstGeom prst="roundRect">
            <a:avLst>
              <a:gd name="adj" fmla="val 15557"/>
            </a:avLst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FA36EA-7812-0CBA-F7F9-F44A19781875}"/>
              </a:ext>
            </a:extLst>
          </p:cNvPr>
          <p:cNvSpPr txBox="1"/>
          <p:nvPr/>
        </p:nvSpPr>
        <p:spPr>
          <a:xfrm>
            <a:off x="1349564" y="3453424"/>
            <a:ext cx="42944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JULAI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33C0E8-8CF9-6E9F-F517-89E4B5C143FC}"/>
              </a:ext>
            </a:extLst>
          </p:cNvPr>
          <p:cNvSpPr txBox="1"/>
          <p:nvPr/>
        </p:nvSpPr>
        <p:spPr>
          <a:xfrm>
            <a:off x="2444684" y="2034249"/>
            <a:ext cx="21041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C000"/>
                </a:solidFill>
                <a:latin typeface="Poppins" panose="00000500000000000000" pitchFamily="2" charset="0"/>
              </a:rPr>
              <a:t>07</a:t>
            </a:r>
            <a:endParaRPr lang="ms-MY" sz="88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7BA212-D717-6FC1-CD3F-4C226B51A9CC}"/>
              </a:ext>
            </a:extLst>
          </p:cNvPr>
          <p:cNvSpPr txBox="1"/>
          <p:nvPr/>
        </p:nvSpPr>
        <p:spPr>
          <a:xfrm>
            <a:off x="2444684" y="7180920"/>
            <a:ext cx="2104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C000"/>
                </a:solidFill>
                <a:latin typeface="Poppins" panose="00000500000000000000" pitchFamily="2" charset="0"/>
              </a:rPr>
              <a:t>2024</a:t>
            </a:r>
            <a:endParaRPr lang="ms-MY" sz="40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CB1E1C5-8F5B-19ED-61B9-47F0897702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5086535"/>
              </p:ext>
            </p:extLst>
          </p:nvPr>
        </p:nvGraphicFramePr>
        <p:xfrm>
          <a:off x="2083617" y="5061780"/>
          <a:ext cx="2803920" cy="1918706"/>
        </p:xfrm>
        <a:graphic>
          <a:graphicData uri="http://schemas.openxmlformats.org/drawingml/2006/table">
            <a:tbl>
              <a:tblPr firstRow="1" firstCol="1" bandRow="1"/>
              <a:tblGrid>
                <a:gridCol w="400560">
                  <a:extLst>
                    <a:ext uri="{9D8B030D-6E8A-4147-A177-3AD203B41FA5}">
                      <a16:colId xmlns:a16="http://schemas.microsoft.com/office/drawing/2014/main" val="3248587318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3539119103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94468628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401742587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21554442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438511721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562488901"/>
                    </a:ext>
                  </a:extLst>
                </a:gridCol>
              </a:tblGrid>
              <a:tr h="245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M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W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F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85778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4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5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6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395183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7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8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9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10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11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12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13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80129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14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15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16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17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18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19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20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35774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21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22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23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24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25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26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27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813264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28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29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30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31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788230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88896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6393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8DCA5-8B03-96C9-9273-31EC42967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219E379-91AB-B844-EEDC-939D995EA827}"/>
              </a:ext>
            </a:extLst>
          </p:cNvPr>
          <p:cNvSpPr/>
          <p:nvPr/>
        </p:nvSpPr>
        <p:spPr>
          <a:xfrm rot="5400000">
            <a:off x="1257987" y="1686783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1F1D56BA-606A-D599-A164-18B4A896ED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C915C4A-CC92-F822-EAD6-0B95AEB93128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22CDF31-8A3C-3C9C-BAB4-11328A5CA77B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245F90FD-D839-C22E-0CA6-5F6D6AA46650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DC6BBA6F-01FC-0551-98E7-9DFC6564395A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EC8742F-DA59-4502-5769-4E6AC273FEA5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96368BC-2FB4-E3B1-9543-02160E37F631}"/>
                </a:ext>
              </a:extLst>
            </p:cNvPr>
            <p:cNvSpPr txBox="1"/>
            <p:nvPr/>
          </p:nvSpPr>
          <p:spPr>
            <a:xfrm>
              <a:off x="1233306" y="187409"/>
              <a:ext cx="45269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LAPORAN APDM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3149DBD-92A6-7088-E51E-69EBE90DC34F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3DF5ADC-856D-A3CA-1ED9-9F51137A9117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B20AA602-B06B-FD37-33FF-FB6BAA105E9C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706E70E-3BB0-FB97-1772-E07FDBD18F35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779D7B7-4877-1B77-BB42-20198505B882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C0B94DD9-58BA-6B39-94AF-9C6196723FEE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6EFFA998-837E-9625-D1C4-C8E22E7975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D5B04063-D876-0F8E-86F0-5C1745FC5536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1" name="Group 39">
                  <a:extLst>
                    <a:ext uri="{FF2B5EF4-FFF2-40B4-BE49-F238E27FC236}">
                      <a16:creationId xmlns:a16="http://schemas.microsoft.com/office/drawing/2014/main" id="{FC9E3BDB-D8DE-1330-6422-E221B7AC2E7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id="{80D845D9-CDA3-D885-5E08-64D1262AA76A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48D606BF-D643-F9F3-4ADD-E9E9652F48B1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2" name="Straight Arrow Connector 41">
                  <a:extLst>
                    <a:ext uri="{FF2B5EF4-FFF2-40B4-BE49-F238E27FC236}">
                      <a16:creationId xmlns:a16="http://schemas.microsoft.com/office/drawing/2014/main" id="{FD8E6763-9CBA-1E82-BB20-60054A6BCDB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2" name="Group 29">
              <a:extLst>
                <a:ext uri="{FF2B5EF4-FFF2-40B4-BE49-F238E27FC236}">
                  <a16:creationId xmlns:a16="http://schemas.microsoft.com/office/drawing/2014/main" id="{17A5723A-33F3-9156-1E71-DAC7267A5E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3" name="Group 30">
                <a:extLst>
                  <a:ext uri="{FF2B5EF4-FFF2-40B4-BE49-F238E27FC236}">
                    <a16:creationId xmlns:a16="http://schemas.microsoft.com/office/drawing/2014/main" id="{41E2EF2E-DFA7-FB4D-B2E0-49F6A47B79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2EB44201-5E8F-3D54-6F2A-A01D72A1340B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A6683FCE-B8B5-0C4A-288B-ABB5FB033E58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4" name="Picture 31">
                <a:extLst>
                  <a:ext uri="{FF2B5EF4-FFF2-40B4-BE49-F238E27FC236}">
                    <a16:creationId xmlns:a16="http://schemas.microsoft.com/office/drawing/2014/main" id="{6F21C9FD-355E-2937-D58D-4C9F83C8B9F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4C68B5C1-4762-3CBB-7014-36192D8F1C9E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92B1C070-06D9-2744-166C-482EF2EC45E9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3ED4E9F-E5A6-9C03-68F7-93C296A7BFA6}"/>
              </a:ext>
            </a:extLst>
          </p:cNvPr>
          <p:cNvSpPr/>
          <p:nvPr/>
        </p:nvSpPr>
        <p:spPr>
          <a:xfrm rot="16200000">
            <a:off x="1257987" y="3745780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47734A9-492C-FC2C-43DB-6F0453016AA7}"/>
              </a:ext>
            </a:extLst>
          </p:cNvPr>
          <p:cNvSpPr/>
          <p:nvPr/>
        </p:nvSpPr>
        <p:spPr>
          <a:xfrm rot="10800000">
            <a:off x="644929" y="3299353"/>
            <a:ext cx="5703684" cy="1559599"/>
          </a:xfrm>
          <a:prstGeom prst="roundRect">
            <a:avLst>
              <a:gd name="adj" fmla="val 15557"/>
            </a:avLst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E48D91-6474-7BBD-A035-25D3FAA7E08F}"/>
              </a:ext>
            </a:extLst>
          </p:cNvPr>
          <p:cNvSpPr txBox="1"/>
          <p:nvPr/>
        </p:nvSpPr>
        <p:spPr>
          <a:xfrm>
            <a:off x="1349564" y="3453424"/>
            <a:ext cx="42944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OGOS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B244B2-ADBB-4AA4-5994-A7F607178338}"/>
              </a:ext>
            </a:extLst>
          </p:cNvPr>
          <p:cNvSpPr txBox="1"/>
          <p:nvPr/>
        </p:nvSpPr>
        <p:spPr>
          <a:xfrm>
            <a:off x="2444684" y="2034249"/>
            <a:ext cx="21041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C000"/>
                </a:solidFill>
                <a:latin typeface="Poppins" panose="00000500000000000000" pitchFamily="2" charset="0"/>
              </a:rPr>
              <a:t>08</a:t>
            </a:r>
            <a:endParaRPr lang="ms-MY" sz="88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69F8A2-FD0F-70A4-5F1C-86C4CBBB848D}"/>
              </a:ext>
            </a:extLst>
          </p:cNvPr>
          <p:cNvSpPr txBox="1"/>
          <p:nvPr/>
        </p:nvSpPr>
        <p:spPr>
          <a:xfrm>
            <a:off x="2444684" y="7180920"/>
            <a:ext cx="2104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C000"/>
                </a:solidFill>
                <a:latin typeface="Poppins" panose="00000500000000000000" pitchFamily="2" charset="0"/>
              </a:rPr>
              <a:t>2024</a:t>
            </a:r>
            <a:endParaRPr lang="ms-MY" sz="40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2AD36BF-8353-C028-30B8-D680F3A814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059031"/>
              </p:ext>
            </p:extLst>
          </p:nvPr>
        </p:nvGraphicFramePr>
        <p:xfrm>
          <a:off x="2125172" y="5061780"/>
          <a:ext cx="2803920" cy="1918706"/>
        </p:xfrm>
        <a:graphic>
          <a:graphicData uri="http://schemas.openxmlformats.org/drawingml/2006/table">
            <a:tbl>
              <a:tblPr firstRow="1" firstCol="1" bandRow="1"/>
              <a:tblGrid>
                <a:gridCol w="400560">
                  <a:extLst>
                    <a:ext uri="{9D8B030D-6E8A-4147-A177-3AD203B41FA5}">
                      <a16:colId xmlns:a16="http://schemas.microsoft.com/office/drawing/2014/main" val="3248587318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3539119103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94468628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401742587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21554442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438511721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562488901"/>
                    </a:ext>
                  </a:extLst>
                </a:gridCol>
              </a:tblGrid>
              <a:tr h="245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M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W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F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85778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395183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4</a:t>
                      </a:r>
                      <a:endParaRPr lang="en-MY" sz="120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5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6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7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8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9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10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80129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11</a:t>
                      </a:r>
                      <a:endParaRPr lang="en-MY" sz="120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12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13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14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15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16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17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35774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18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19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20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21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22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23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24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813264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25</a:t>
                      </a:r>
                      <a:endParaRPr lang="en-MY" sz="120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26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27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28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29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30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31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788230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88896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02882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90F42-39A0-7593-F043-5C2CD8FF8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395DD45-FBAE-CA36-9D2A-D59A1CA0D399}"/>
              </a:ext>
            </a:extLst>
          </p:cNvPr>
          <p:cNvSpPr/>
          <p:nvPr/>
        </p:nvSpPr>
        <p:spPr>
          <a:xfrm rot="5400000">
            <a:off x="1257987" y="1686783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6672BD37-284B-23C1-4C7F-82E69A4A5B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E85E579-F41B-F1DF-1764-52A1F15C8CE9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CABC136-E32D-60A2-FA69-94326FD53BE2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FDB8D779-68C5-53E9-E070-C7DD9B8025CA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0153F304-EADE-4F40-BC83-DF2DF8714735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72CB66A-87C7-6AF6-E147-BDFEF5AA7FF7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E928F4E-F615-79B9-AB49-86C6EEFFAEF2}"/>
                </a:ext>
              </a:extLst>
            </p:cNvPr>
            <p:cNvSpPr txBox="1"/>
            <p:nvPr/>
          </p:nvSpPr>
          <p:spPr>
            <a:xfrm>
              <a:off x="1233306" y="187409"/>
              <a:ext cx="45269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LAPORAN APDM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9EC804E-72EC-A552-6247-B55ACD91033F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64FACDC-848C-2907-E4E7-21606CD9BA49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83CDB99D-5C9E-A4EF-2BAA-4C51F94D786B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A81E50D-967A-D59B-4F8A-37EDC2AC9FAC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DFA03F0-D54A-04DB-8BED-7F71366C5B6F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317EC463-31DF-8FCF-E7EA-07D9243F66CB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ADE36056-9FA4-8974-0406-76EE77E3E4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89DD1247-2E5F-A9F5-9F73-C37248A7BB5A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1" name="Group 39">
                  <a:extLst>
                    <a:ext uri="{FF2B5EF4-FFF2-40B4-BE49-F238E27FC236}">
                      <a16:creationId xmlns:a16="http://schemas.microsoft.com/office/drawing/2014/main" id="{30E93605-6B5B-C54C-AA2D-0C900D2FAFB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id="{F77841F3-AA1C-A37A-AB61-5DCBE1E91044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22F0B36E-4043-E4AF-ED7C-06B7135DE946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2" name="Straight Arrow Connector 41">
                  <a:extLst>
                    <a:ext uri="{FF2B5EF4-FFF2-40B4-BE49-F238E27FC236}">
                      <a16:creationId xmlns:a16="http://schemas.microsoft.com/office/drawing/2014/main" id="{1F28125A-B3E8-8A3D-8B47-360B0C22FC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2" name="Group 29">
              <a:extLst>
                <a:ext uri="{FF2B5EF4-FFF2-40B4-BE49-F238E27FC236}">
                  <a16:creationId xmlns:a16="http://schemas.microsoft.com/office/drawing/2014/main" id="{4CE460EE-14CF-DA83-43EA-E765608BBCE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3" name="Group 30">
                <a:extLst>
                  <a:ext uri="{FF2B5EF4-FFF2-40B4-BE49-F238E27FC236}">
                    <a16:creationId xmlns:a16="http://schemas.microsoft.com/office/drawing/2014/main" id="{5205A6A9-133D-EC9B-CD51-ECDD68EC772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1DBBD97D-1A8E-036C-CC21-47BA591FE2DD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81EB6A71-108B-970E-EBD3-14789C2DEA4A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4" name="Picture 31">
                <a:extLst>
                  <a:ext uri="{FF2B5EF4-FFF2-40B4-BE49-F238E27FC236}">
                    <a16:creationId xmlns:a16="http://schemas.microsoft.com/office/drawing/2014/main" id="{19A18780-3929-9519-899F-CFC97EA5CE6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E84391BD-B648-9464-DA17-95B77243F6C4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1CAED4D4-6593-D12C-EF7C-4FCC06ED7A0A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FDD3E98-0746-D60F-B23B-7D520E1CA6AF}"/>
              </a:ext>
            </a:extLst>
          </p:cNvPr>
          <p:cNvSpPr/>
          <p:nvPr/>
        </p:nvSpPr>
        <p:spPr>
          <a:xfrm rot="16200000">
            <a:off x="1257987" y="3745780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CD6DB56-62F9-F16A-F9DB-2F75787BFDBC}"/>
              </a:ext>
            </a:extLst>
          </p:cNvPr>
          <p:cNvSpPr/>
          <p:nvPr/>
        </p:nvSpPr>
        <p:spPr>
          <a:xfrm rot="10800000">
            <a:off x="644929" y="3299353"/>
            <a:ext cx="5703684" cy="1559599"/>
          </a:xfrm>
          <a:prstGeom prst="roundRect">
            <a:avLst>
              <a:gd name="adj" fmla="val 15557"/>
            </a:avLst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A21B40-1D80-0F74-A62A-9ED3D2E80196}"/>
              </a:ext>
            </a:extLst>
          </p:cNvPr>
          <p:cNvSpPr txBox="1"/>
          <p:nvPr/>
        </p:nvSpPr>
        <p:spPr>
          <a:xfrm>
            <a:off x="749808" y="3554427"/>
            <a:ext cx="53949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SEPTEMBER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255442-2E7D-09EE-8821-D5BAD9A0C18B}"/>
              </a:ext>
            </a:extLst>
          </p:cNvPr>
          <p:cNvSpPr txBox="1"/>
          <p:nvPr/>
        </p:nvSpPr>
        <p:spPr>
          <a:xfrm>
            <a:off x="2444684" y="2034249"/>
            <a:ext cx="21041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C000"/>
                </a:solidFill>
                <a:latin typeface="Poppins" panose="00000500000000000000" pitchFamily="2" charset="0"/>
              </a:rPr>
              <a:t>09</a:t>
            </a:r>
            <a:endParaRPr lang="ms-MY" sz="88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916E48-5AA1-8ECB-4631-3AE5B7E7BF7D}"/>
              </a:ext>
            </a:extLst>
          </p:cNvPr>
          <p:cNvSpPr txBox="1"/>
          <p:nvPr/>
        </p:nvSpPr>
        <p:spPr>
          <a:xfrm>
            <a:off x="2444684" y="7180920"/>
            <a:ext cx="2104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C000"/>
                </a:solidFill>
                <a:latin typeface="Poppins" panose="00000500000000000000" pitchFamily="2" charset="0"/>
              </a:rPr>
              <a:t>2024</a:t>
            </a:r>
            <a:endParaRPr lang="ms-MY" sz="40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AFC1D9B-DF0D-E991-ED2A-4BAA7D7AE8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7487161"/>
              </p:ext>
            </p:extLst>
          </p:nvPr>
        </p:nvGraphicFramePr>
        <p:xfrm>
          <a:off x="2125172" y="5114027"/>
          <a:ext cx="2803920" cy="1918706"/>
        </p:xfrm>
        <a:graphic>
          <a:graphicData uri="http://schemas.openxmlformats.org/drawingml/2006/table">
            <a:tbl>
              <a:tblPr firstRow="1" firstCol="1" bandRow="1"/>
              <a:tblGrid>
                <a:gridCol w="400560">
                  <a:extLst>
                    <a:ext uri="{9D8B030D-6E8A-4147-A177-3AD203B41FA5}">
                      <a16:colId xmlns:a16="http://schemas.microsoft.com/office/drawing/2014/main" val="3248587318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3539119103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94468628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401742587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21554442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438511721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562488901"/>
                    </a:ext>
                  </a:extLst>
                </a:gridCol>
              </a:tblGrid>
              <a:tr h="245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M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W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F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85778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4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5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6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7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395183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8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9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10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11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12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13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14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80129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15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16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17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18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19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20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21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35774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22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23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24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25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26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27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28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813264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29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30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788230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88896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43942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95C79-65F9-0BBB-7417-D95D75D97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A8ECAB3-6099-55B5-CDB1-E1C0A8F6BD4C}"/>
              </a:ext>
            </a:extLst>
          </p:cNvPr>
          <p:cNvSpPr/>
          <p:nvPr/>
        </p:nvSpPr>
        <p:spPr>
          <a:xfrm rot="5400000">
            <a:off x="1257987" y="1686783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42582326-E16D-48C1-6D52-31335FC3285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0C396F4-39B6-C782-7436-838CBF26D5D3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D20432F-D7F3-498E-A592-9BDEB23FC362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637E9804-4FC7-FBC4-66CA-F83B1C46084C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7E77FDD0-5DA3-ACDE-318B-9CE40F481800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DED18E1-64DD-544B-7746-101BE2042AAD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DB77BA-DDEC-78E0-4884-D14F07679128}"/>
                </a:ext>
              </a:extLst>
            </p:cNvPr>
            <p:cNvSpPr txBox="1"/>
            <p:nvPr/>
          </p:nvSpPr>
          <p:spPr>
            <a:xfrm>
              <a:off x="1233306" y="187409"/>
              <a:ext cx="45269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LAPORAN APDM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1D70C20-1F0B-43A5-DCA7-1D9D3AC734E7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B5C8FB7-41EA-FFE7-450D-1F98773046A2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B266BDF6-1F74-3B29-C8DE-D411E10455AB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C009627-E3C5-9D8E-D16B-586A36953236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404211C-F122-0AB3-F956-5C4E7E8C5947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B1DC1472-590E-FE29-2721-74E73605BEF7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EE850E46-E93C-29D8-330B-D420190392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0D2A0E18-D088-3D63-DAC2-AD8FB1576B4F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1" name="Group 39">
                  <a:extLst>
                    <a:ext uri="{FF2B5EF4-FFF2-40B4-BE49-F238E27FC236}">
                      <a16:creationId xmlns:a16="http://schemas.microsoft.com/office/drawing/2014/main" id="{B5B0DB61-6CBE-082E-8120-4267432DA93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id="{4BD40336-DC28-BFB8-51AA-EF8FDDD343AF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9A384BB2-9167-550B-EF86-CD54F114424F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2" name="Straight Arrow Connector 41">
                  <a:extLst>
                    <a:ext uri="{FF2B5EF4-FFF2-40B4-BE49-F238E27FC236}">
                      <a16:creationId xmlns:a16="http://schemas.microsoft.com/office/drawing/2014/main" id="{23BBEE3B-3958-F444-0B10-3F9A2D5218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2" name="Group 29">
              <a:extLst>
                <a:ext uri="{FF2B5EF4-FFF2-40B4-BE49-F238E27FC236}">
                  <a16:creationId xmlns:a16="http://schemas.microsoft.com/office/drawing/2014/main" id="{37734935-6137-2429-D078-637630BDD80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3" name="Group 30">
                <a:extLst>
                  <a:ext uri="{FF2B5EF4-FFF2-40B4-BE49-F238E27FC236}">
                    <a16:creationId xmlns:a16="http://schemas.microsoft.com/office/drawing/2014/main" id="{D2AB2595-BC68-6A0E-FA58-F057154A710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28C0718E-6CBA-B8A5-EEF7-D29CA7873CAE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BDABF943-D3EB-9B4D-3932-4943959FF8E0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4" name="Picture 31">
                <a:extLst>
                  <a:ext uri="{FF2B5EF4-FFF2-40B4-BE49-F238E27FC236}">
                    <a16:creationId xmlns:a16="http://schemas.microsoft.com/office/drawing/2014/main" id="{EA030D42-24E8-61D5-2A80-4C9FCE617B4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A269DDBA-15EE-8635-436F-02A1D7F5B06E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83B03498-A4B4-E320-26BC-CE77CCA75314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42F0C4A-7092-C738-F125-9C31558E9393}"/>
              </a:ext>
            </a:extLst>
          </p:cNvPr>
          <p:cNvSpPr/>
          <p:nvPr/>
        </p:nvSpPr>
        <p:spPr>
          <a:xfrm rot="16200000">
            <a:off x="1257987" y="3745780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0FBC0F2-83D3-605E-15BE-4DDD1626FD6D}"/>
              </a:ext>
            </a:extLst>
          </p:cNvPr>
          <p:cNvSpPr/>
          <p:nvPr/>
        </p:nvSpPr>
        <p:spPr>
          <a:xfrm rot="10800000">
            <a:off x="644929" y="3299353"/>
            <a:ext cx="5703684" cy="1559599"/>
          </a:xfrm>
          <a:prstGeom prst="roundRect">
            <a:avLst>
              <a:gd name="adj" fmla="val 15557"/>
            </a:avLst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416DBF-A00E-4C69-C22B-EC09951066B6}"/>
              </a:ext>
            </a:extLst>
          </p:cNvPr>
          <p:cNvSpPr txBox="1"/>
          <p:nvPr/>
        </p:nvSpPr>
        <p:spPr>
          <a:xfrm>
            <a:off x="749808" y="3554427"/>
            <a:ext cx="53949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OKTOBER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9673E3-605E-F2A5-A5A6-19B78B2A3952}"/>
              </a:ext>
            </a:extLst>
          </p:cNvPr>
          <p:cNvSpPr txBox="1"/>
          <p:nvPr/>
        </p:nvSpPr>
        <p:spPr>
          <a:xfrm>
            <a:off x="2444684" y="2034249"/>
            <a:ext cx="21041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C000"/>
                </a:solidFill>
                <a:latin typeface="Poppins" panose="00000500000000000000" pitchFamily="2" charset="0"/>
              </a:rPr>
              <a:t>10</a:t>
            </a:r>
            <a:endParaRPr lang="ms-MY" sz="88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6B38D-5481-A286-1234-4052D3F139C3}"/>
              </a:ext>
            </a:extLst>
          </p:cNvPr>
          <p:cNvSpPr txBox="1"/>
          <p:nvPr/>
        </p:nvSpPr>
        <p:spPr>
          <a:xfrm>
            <a:off x="2444684" y="7180920"/>
            <a:ext cx="2104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C000"/>
                </a:solidFill>
                <a:latin typeface="Poppins" panose="00000500000000000000" pitchFamily="2" charset="0"/>
              </a:rPr>
              <a:t>2024</a:t>
            </a:r>
            <a:endParaRPr lang="ms-MY" sz="40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8FA54F5-6748-3541-EFE4-BA675120D0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5779651"/>
              </p:ext>
            </p:extLst>
          </p:nvPr>
        </p:nvGraphicFramePr>
        <p:xfrm>
          <a:off x="2125172" y="5061780"/>
          <a:ext cx="2803920" cy="1918706"/>
        </p:xfrm>
        <a:graphic>
          <a:graphicData uri="http://schemas.openxmlformats.org/drawingml/2006/table">
            <a:tbl>
              <a:tblPr firstRow="1" firstCol="1" bandRow="1"/>
              <a:tblGrid>
                <a:gridCol w="400560">
                  <a:extLst>
                    <a:ext uri="{9D8B030D-6E8A-4147-A177-3AD203B41FA5}">
                      <a16:colId xmlns:a16="http://schemas.microsoft.com/office/drawing/2014/main" val="3248587318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3539119103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94468628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401742587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21554442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438511721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562488901"/>
                    </a:ext>
                  </a:extLst>
                </a:gridCol>
              </a:tblGrid>
              <a:tr h="245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M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W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F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85778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4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5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395183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6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7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8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9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10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11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12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80129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13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14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15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16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17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18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19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35774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20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21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22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23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24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25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26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8813264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27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28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29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30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31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788230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88896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4081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727F5-FD3F-F473-1079-9DC295174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94539B7-61B5-1E98-1718-110F6A069445}"/>
              </a:ext>
            </a:extLst>
          </p:cNvPr>
          <p:cNvSpPr/>
          <p:nvPr/>
        </p:nvSpPr>
        <p:spPr>
          <a:xfrm rot="5400000">
            <a:off x="1257987" y="1686783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85286D71-0E26-91F4-C064-C744A7FB4A2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E96481A-39DF-67C9-4AA6-EC59F2A63159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4E4F028-2D41-1BA5-1F1B-1CDDF112D7F1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AD4FCB66-87FF-A322-5B75-0043621730E5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BECD08E5-590F-A541-E068-9917E60AA07D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AE0609C-B20F-45F7-B2FD-D71C0B3C343B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2BA9ADA-625A-DAE7-33E7-FEB123D32E63}"/>
                </a:ext>
              </a:extLst>
            </p:cNvPr>
            <p:cNvSpPr txBox="1"/>
            <p:nvPr/>
          </p:nvSpPr>
          <p:spPr>
            <a:xfrm>
              <a:off x="1233306" y="187409"/>
              <a:ext cx="45269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LAPORAN APDM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7AAAE6B-E261-7B2F-94FD-91AAF6F14993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84AE448-7070-1A6C-9A58-14D61F71BED2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D16F7898-66EE-8F0E-2754-2E3667C9011F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A8FB432-0476-6380-39A0-DD5825BC256C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403626E-C9AE-4465-75A1-3F6607C2505B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EB7D7DC-CBA1-08CB-518F-9264245FEA7A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A66B582A-28D2-33C3-7869-053411707D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EE257120-55DD-7C25-8EF8-980EEE336219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1" name="Group 39">
                  <a:extLst>
                    <a:ext uri="{FF2B5EF4-FFF2-40B4-BE49-F238E27FC236}">
                      <a16:creationId xmlns:a16="http://schemas.microsoft.com/office/drawing/2014/main" id="{90553805-AFB0-16A5-135B-CD04F9CC178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id="{72A82FD6-CCD0-97EA-715D-27C6C389B4FA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BBA9F26A-EBBE-B3B0-2CEB-AC627BE40D89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2" name="Straight Arrow Connector 41">
                  <a:extLst>
                    <a:ext uri="{FF2B5EF4-FFF2-40B4-BE49-F238E27FC236}">
                      <a16:creationId xmlns:a16="http://schemas.microsoft.com/office/drawing/2014/main" id="{E3EB15B7-B490-20D1-D208-F74EEE73AB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2" name="Group 29">
              <a:extLst>
                <a:ext uri="{FF2B5EF4-FFF2-40B4-BE49-F238E27FC236}">
                  <a16:creationId xmlns:a16="http://schemas.microsoft.com/office/drawing/2014/main" id="{756B8BB3-8B02-8D3C-26A2-B57AAEAE65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3" name="Group 30">
                <a:extLst>
                  <a:ext uri="{FF2B5EF4-FFF2-40B4-BE49-F238E27FC236}">
                    <a16:creationId xmlns:a16="http://schemas.microsoft.com/office/drawing/2014/main" id="{33AAC711-5EBA-54DB-F1F8-8C985502AA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0146837E-F9F1-97C9-022D-AF0B7C197051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74EF45C5-B189-1BED-875D-C37A09277BB1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4" name="Picture 31">
                <a:extLst>
                  <a:ext uri="{FF2B5EF4-FFF2-40B4-BE49-F238E27FC236}">
                    <a16:creationId xmlns:a16="http://schemas.microsoft.com/office/drawing/2014/main" id="{8AF2AAA4-6AE3-13A9-7EA5-908BBAD40B1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84C299E9-541F-3EA0-359C-996E39179687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5C417057-F9A3-3D58-4A54-9F06044692CB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980DE9A-A131-2CFF-691F-B527D8A94DA1}"/>
              </a:ext>
            </a:extLst>
          </p:cNvPr>
          <p:cNvSpPr/>
          <p:nvPr/>
        </p:nvSpPr>
        <p:spPr>
          <a:xfrm rot="16200000">
            <a:off x="1257987" y="3745780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4455F4C-FA5F-DEBD-8C68-F4B6F461C8FE}"/>
              </a:ext>
            </a:extLst>
          </p:cNvPr>
          <p:cNvSpPr/>
          <p:nvPr/>
        </p:nvSpPr>
        <p:spPr>
          <a:xfrm rot="10800000">
            <a:off x="644929" y="3299353"/>
            <a:ext cx="5703684" cy="1559599"/>
          </a:xfrm>
          <a:prstGeom prst="roundRect">
            <a:avLst>
              <a:gd name="adj" fmla="val 15557"/>
            </a:avLst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5287A5-B038-1D14-D041-1645F5BBD6DD}"/>
              </a:ext>
            </a:extLst>
          </p:cNvPr>
          <p:cNvSpPr txBox="1"/>
          <p:nvPr/>
        </p:nvSpPr>
        <p:spPr>
          <a:xfrm>
            <a:off x="749808" y="3554427"/>
            <a:ext cx="53949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NOVEMBER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D6CDD9-46F8-7454-E05D-9CF3454D51A7}"/>
              </a:ext>
            </a:extLst>
          </p:cNvPr>
          <p:cNvSpPr txBox="1"/>
          <p:nvPr/>
        </p:nvSpPr>
        <p:spPr>
          <a:xfrm>
            <a:off x="2444684" y="2034249"/>
            <a:ext cx="21041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C000"/>
                </a:solidFill>
                <a:latin typeface="Poppins" panose="00000500000000000000" pitchFamily="2" charset="0"/>
              </a:rPr>
              <a:t>11</a:t>
            </a:r>
            <a:endParaRPr lang="ms-MY" sz="88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49A6F8-1422-2D5E-092E-CE1891EB4A5B}"/>
              </a:ext>
            </a:extLst>
          </p:cNvPr>
          <p:cNvSpPr txBox="1"/>
          <p:nvPr/>
        </p:nvSpPr>
        <p:spPr>
          <a:xfrm>
            <a:off x="2444684" y="7180920"/>
            <a:ext cx="2104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C000"/>
                </a:solidFill>
                <a:latin typeface="Poppins" panose="00000500000000000000" pitchFamily="2" charset="0"/>
              </a:rPr>
              <a:t>2024</a:t>
            </a:r>
            <a:endParaRPr lang="ms-MY" sz="40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1211916-84A6-8F42-82A0-458BFCE421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158595"/>
              </p:ext>
            </p:extLst>
          </p:nvPr>
        </p:nvGraphicFramePr>
        <p:xfrm>
          <a:off x="2125172" y="5061780"/>
          <a:ext cx="2803920" cy="1918706"/>
        </p:xfrm>
        <a:graphic>
          <a:graphicData uri="http://schemas.openxmlformats.org/drawingml/2006/table">
            <a:tbl>
              <a:tblPr firstRow="1" firstCol="1" bandRow="1"/>
              <a:tblGrid>
                <a:gridCol w="400560">
                  <a:extLst>
                    <a:ext uri="{9D8B030D-6E8A-4147-A177-3AD203B41FA5}">
                      <a16:colId xmlns:a16="http://schemas.microsoft.com/office/drawing/2014/main" val="3248587318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3539119103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94468628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401742587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21554442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438511721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562488901"/>
                    </a:ext>
                  </a:extLst>
                </a:gridCol>
              </a:tblGrid>
              <a:tr h="245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M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W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F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85778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395183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</a:t>
                      </a:r>
                      <a:endParaRPr lang="en-MY" sz="120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4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5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6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7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8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9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80129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10</a:t>
                      </a:r>
                      <a:endParaRPr lang="en-MY" sz="120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11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12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13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14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15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16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35774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17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18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19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20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21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22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23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8813264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24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25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26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27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28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29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30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788230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6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6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6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6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6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6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6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88896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88983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593B8-217E-1B0A-880A-4A32E85A1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5FB94E9-C8CF-036F-C43F-7D9AE43FC9B3}"/>
              </a:ext>
            </a:extLst>
          </p:cNvPr>
          <p:cNvSpPr/>
          <p:nvPr/>
        </p:nvSpPr>
        <p:spPr>
          <a:xfrm rot="5400000">
            <a:off x="1257987" y="1686783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D74E1B3E-4619-7009-DE2F-4268B91FDD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5534053-C9A8-BA8D-AC04-ED746CD96241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B19B614-2FD4-63BB-1B89-51329C549554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251EEF9D-04B4-3EDF-08B6-8EDECE8E47FA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A0E0EA8F-4D27-7510-3935-9FCFBF24B4EF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D26AF69-C87B-C21F-89EF-AA65520301AB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9333E78-461D-CBE3-6771-009731BE527D}"/>
                </a:ext>
              </a:extLst>
            </p:cNvPr>
            <p:cNvSpPr txBox="1"/>
            <p:nvPr/>
          </p:nvSpPr>
          <p:spPr>
            <a:xfrm>
              <a:off x="1233306" y="187409"/>
              <a:ext cx="45269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LAPORAN APDM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10F6435-D909-65AA-1D07-C0C70438911F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2633249-24A8-DB0C-705E-1C6FB1F75B60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792D61CA-31C7-BBC8-72F2-A3F67D710F9E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D60E573-FB60-E4F5-4CDF-D752009E487A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435D2F7-AFCE-6D4C-5117-A96E7B2F6168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1AF827DE-7198-C81A-8AAB-0BC863014278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C2190CB5-0884-4286-BDA7-79C9BE39E3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4B9F073C-FBAD-F92E-5093-53E561F8C3D8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1" name="Group 39">
                  <a:extLst>
                    <a:ext uri="{FF2B5EF4-FFF2-40B4-BE49-F238E27FC236}">
                      <a16:creationId xmlns:a16="http://schemas.microsoft.com/office/drawing/2014/main" id="{E0622569-C249-E30D-A448-F9112863F77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id="{2F9EC73E-075D-3773-78AF-50A312E300EB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1EB6C542-4540-DCBD-07AD-D9B6AD77EA80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2" name="Straight Arrow Connector 41">
                  <a:extLst>
                    <a:ext uri="{FF2B5EF4-FFF2-40B4-BE49-F238E27FC236}">
                      <a16:creationId xmlns:a16="http://schemas.microsoft.com/office/drawing/2014/main" id="{1E3CEB4E-DC72-350D-A642-787D1E41F3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2" name="Group 29">
              <a:extLst>
                <a:ext uri="{FF2B5EF4-FFF2-40B4-BE49-F238E27FC236}">
                  <a16:creationId xmlns:a16="http://schemas.microsoft.com/office/drawing/2014/main" id="{0D5C274B-A82F-6921-2BCF-0FBDA6EDAC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3" name="Group 30">
                <a:extLst>
                  <a:ext uri="{FF2B5EF4-FFF2-40B4-BE49-F238E27FC236}">
                    <a16:creationId xmlns:a16="http://schemas.microsoft.com/office/drawing/2014/main" id="{4A4A885F-2AD5-EDB7-68D0-FA25BE357FD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5AB033A4-4ADB-57F9-5630-E7D956FEB5BB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804D9DF3-D5DC-6F0E-ED04-161F89EC0353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4" name="Picture 31">
                <a:extLst>
                  <a:ext uri="{FF2B5EF4-FFF2-40B4-BE49-F238E27FC236}">
                    <a16:creationId xmlns:a16="http://schemas.microsoft.com/office/drawing/2014/main" id="{3B413558-5D27-0DC6-9DD3-AE28FA01200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CE21C1E7-4EC0-5FA2-6504-4C8B534032B1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334688C3-94A9-BDA6-0A39-A973228AEA66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2ED5758-5035-9A63-0456-31DB358CC86A}"/>
              </a:ext>
            </a:extLst>
          </p:cNvPr>
          <p:cNvSpPr/>
          <p:nvPr/>
        </p:nvSpPr>
        <p:spPr>
          <a:xfrm rot="16200000">
            <a:off x="1257987" y="3745780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9DA9D98-1EC7-FECB-B24F-B5D31E6BA3B6}"/>
              </a:ext>
            </a:extLst>
          </p:cNvPr>
          <p:cNvSpPr/>
          <p:nvPr/>
        </p:nvSpPr>
        <p:spPr>
          <a:xfrm rot="10800000">
            <a:off x="644929" y="3299353"/>
            <a:ext cx="5703684" cy="1559599"/>
          </a:xfrm>
          <a:prstGeom prst="roundRect">
            <a:avLst>
              <a:gd name="adj" fmla="val 15557"/>
            </a:avLst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450799-30DE-ADBE-31FE-19A63E3E08DE}"/>
              </a:ext>
            </a:extLst>
          </p:cNvPr>
          <p:cNvSpPr txBox="1"/>
          <p:nvPr/>
        </p:nvSpPr>
        <p:spPr>
          <a:xfrm>
            <a:off x="749808" y="3554427"/>
            <a:ext cx="53949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DISEMBER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6DA1AE-924B-6FFE-70EF-B2BDF0B1AE28}"/>
              </a:ext>
            </a:extLst>
          </p:cNvPr>
          <p:cNvSpPr txBox="1"/>
          <p:nvPr/>
        </p:nvSpPr>
        <p:spPr>
          <a:xfrm>
            <a:off x="2444684" y="2034249"/>
            <a:ext cx="21041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C000"/>
                </a:solidFill>
                <a:latin typeface="Poppins" panose="00000500000000000000" pitchFamily="2" charset="0"/>
              </a:rPr>
              <a:t>12</a:t>
            </a:r>
            <a:endParaRPr lang="ms-MY" sz="88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797445-94ED-EB3E-C637-489339B81754}"/>
              </a:ext>
            </a:extLst>
          </p:cNvPr>
          <p:cNvSpPr txBox="1"/>
          <p:nvPr/>
        </p:nvSpPr>
        <p:spPr>
          <a:xfrm>
            <a:off x="2444684" y="7180920"/>
            <a:ext cx="2104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C000"/>
                </a:solidFill>
                <a:latin typeface="Poppins" panose="00000500000000000000" pitchFamily="2" charset="0"/>
              </a:rPr>
              <a:t>2024</a:t>
            </a:r>
            <a:endParaRPr lang="ms-MY" sz="40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3C5A318-508D-5F43-5CF1-8B84656A10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650959"/>
              </p:ext>
            </p:extLst>
          </p:nvPr>
        </p:nvGraphicFramePr>
        <p:xfrm>
          <a:off x="2125172" y="5074152"/>
          <a:ext cx="2803920" cy="1918706"/>
        </p:xfrm>
        <a:graphic>
          <a:graphicData uri="http://schemas.openxmlformats.org/drawingml/2006/table">
            <a:tbl>
              <a:tblPr firstRow="1" firstCol="1" bandRow="1"/>
              <a:tblGrid>
                <a:gridCol w="400560">
                  <a:extLst>
                    <a:ext uri="{9D8B030D-6E8A-4147-A177-3AD203B41FA5}">
                      <a16:colId xmlns:a16="http://schemas.microsoft.com/office/drawing/2014/main" val="3248587318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3539119103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94468628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401742587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21554442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438511721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562488901"/>
                    </a:ext>
                  </a:extLst>
                </a:gridCol>
              </a:tblGrid>
              <a:tr h="245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M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W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F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85778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4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5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6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7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395183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8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9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10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11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12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13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14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80129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15</a:t>
                      </a:r>
                      <a:endParaRPr lang="en-MY" sz="120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16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17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18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19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20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21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35774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22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23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24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25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26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27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28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813264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29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30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31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788230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0709" marR="607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88896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58209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92B67-6190-BB00-400D-4B8EAB7D8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D6DE503-FCE0-A249-793D-669EF0EB8855}"/>
              </a:ext>
            </a:extLst>
          </p:cNvPr>
          <p:cNvSpPr/>
          <p:nvPr/>
        </p:nvSpPr>
        <p:spPr>
          <a:xfrm rot="5400000">
            <a:off x="1257987" y="1686783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7500CF7D-98CD-C43B-6876-E40FAC41C63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A592C1C-7B84-C3AE-2E58-524356758D96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A86CBFD-C85D-5B7F-6C7A-D6843FF6BF98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478E3436-3B8E-F85D-99E7-7E67630E2E7B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029CB23E-952F-8C9A-CDBA-BEB6A579E6BC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FFA7247-2E41-43D3-405C-12B82B8DD5A6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793B15C-EC73-5D58-8FFF-3C6D87DA692F}"/>
                </a:ext>
              </a:extLst>
            </p:cNvPr>
            <p:cNvSpPr txBox="1"/>
            <p:nvPr/>
          </p:nvSpPr>
          <p:spPr>
            <a:xfrm>
              <a:off x="1233306" y="187409"/>
              <a:ext cx="45269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LAPORAN APDM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CF548B4-88FF-5A32-4D5B-8112178F4907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85A5331-E9C1-70EA-9751-AF4CD2DCCC05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F2E28972-0187-ADB7-A1A2-545993F03122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1CCC921-67AE-A2CA-7CC7-3D6129903462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C1DA824-9785-5127-6672-B7BD14772F6E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D9C5C37A-B3A6-F05A-2F96-C3758090F083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0F446477-FC62-08B7-EF85-3BA74EFFAF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3CF8A136-C3E3-CA27-89EC-D0D72167947B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1" name="Group 39">
                  <a:extLst>
                    <a:ext uri="{FF2B5EF4-FFF2-40B4-BE49-F238E27FC236}">
                      <a16:creationId xmlns:a16="http://schemas.microsoft.com/office/drawing/2014/main" id="{F8DAFAD0-58AB-FBD5-AB05-390F01246DC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id="{AE33B135-7614-317B-A13D-D583F8B02486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83C15909-563B-5B2C-6438-D9D3E5257D65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2" name="Straight Arrow Connector 41">
                  <a:extLst>
                    <a:ext uri="{FF2B5EF4-FFF2-40B4-BE49-F238E27FC236}">
                      <a16:creationId xmlns:a16="http://schemas.microsoft.com/office/drawing/2014/main" id="{8F129B4B-D89B-C525-AB79-9C956F3D7C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2" name="Group 29">
              <a:extLst>
                <a:ext uri="{FF2B5EF4-FFF2-40B4-BE49-F238E27FC236}">
                  <a16:creationId xmlns:a16="http://schemas.microsoft.com/office/drawing/2014/main" id="{D5A2319C-5212-7B89-79CA-EB3331D7A4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3" name="Group 30">
                <a:extLst>
                  <a:ext uri="{FF2B5EF4-FFF2-40B4-BE49-F238E27FC236}">
                    <a16:creationId xmlns:a16="http://schemas.microsoft.com/office/drawing/2014/main" id="{9BA4DAE0-79CE-D7B5-CD3D-BF73787CDCB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C27A2274-1FA8-6DA8-7039-04F9444F280A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91A2F655-10AE-DCF0-E539-6CE094F1F4A8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4" name="Picture 31">
                <a:extLst>
                  <a:ext uri="{FF2B5EF4-FFF2-40B4-BE49-F238E27FC236}">
                    <a16:creationId xmlns:a16="http://schemas.microsoft.com/office/drawing/2014/main" id="{FCCE6377-D508-EF5C-C2ED-D5C80C02A9E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8858206B-F97B-177C-B93E-A439E164C66A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0E5DFC9C-67E4-B021-9B0D-C17C168CD0B5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E08D74D-CF3A-B7E7-CA34-3C54FDB36C82}"/>
              </a:ext>
            </a:extLst>
          </p:cNvPr>
          <p:cNvSpPr/>
          <p:nvPr/>
        </p:nvSpPr>
        <p:spPr>
          <a:xfrm rot="16200000">
            <a:off x="1257987" y="3745780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FCDF1F7-4102-01D4-F32F-CA10F5E289A5}"/>
              </a:ext>
            </a:extLst>
          </p:cNvPr>
          <p:cNvSpPr/>
          <p:nvPr/>
        </p:nvSpPr>
        <p:spPr>
          <a:xfrm rot="10800000">
            <a:off x="644929" y="3299353"/>
            <a:ext cx="5703684" cy="1559599"/>
          </a:xfrm>
          <a:prstGeom prst="roundRect">
            <a:avLst>
              <a:gd name="adj" fmla="val 15557"/>
            </a:avLst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23D916-5E3D-7DCD-9CC5-536682D1BFFB}"/>
              </a:ext>
            </a:extLst>
          </p:cNvPr>
          <p:cNvSpPr txBox="1"/>
          <p:nvPr/>
        </p:nvSpPr>
        <p:spPr>
          <a:xfrm>
            <a:off x="749808" y="3554427"/>
            <a:ext cx="53949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JANUARI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EC5E2C-C85C-8CC7-9186-6B239A3B1A38}"/>
              </a:ext>
            </a:extLst>
          </p:cNvPr>
          <p:cNvSpPr txBox="1"/>
          <p:nvPr/>
        </p:nvSpPr>
        <p:spPr>
          <a:xfrm>
            <a:off x="2444684" y="2034249"/>
            <a:ext cx="21041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C000"/>
                </a:solidFill>
                <a:latin typeface="Poppins" panose="00000500000000000000" pitchFamily="2" charset="0"/>
              </a:rPr>
              <a:t>01</a:t>
            </a:r>
            <a:endParaRPr lang="ms-MY" sz="88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BA080C-BEA5-8E40-905C-44A61262C862}"/>
              </a:ext>
            </a:extLst>
          </p:cNvPr>
          <p:cNvSpPr txBox="1"/>
          <p:nvPr/>
        </p:nvSpPr>
        <p:spPr>
          <a:xfrm>
            <a:off x="2444684" y="7180920"/>
            <a:ext cx="2104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C000"/>
                </a:solidFill>
                <a:latin typeface="Poppins" panose="00000500000000000000" pitchFamily="2" charset="0"/>
              </a:rPr>
              <a:t>2025</a:t>
            </a:r>
            <a:endParaRPr lang="ms-MY" sz="40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4DDCBEE-D21F-7D07-CF98-0F8D851906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73550"/>
              </p:ext>
            </p:extLst>
          </p:nvPr>
        </p:nvGraphicFramePr>
        <p:xfrm>
          <a:off x="2125172" y="5043253"/>
          <a:ext cx="2803920" cy="1918706"/>
        </p:xfrm>
        <a:graphic>
          <a:graphicData uri="http://schemas.openxmlformats.org/drawingml/2006/table">
            <a:tbl>
              <a:tblPr firstRow="1" firstCol="1" bandRow="1"/>
              <a:tblGrid>
                <a:gridCol w="400560">
                  <a:extLst>
                    <a:ext uri="{9D8B030D-6E8A-4147-A177-3AD203B41FA5}">
                      <a16:colId xmlns:a16="http://schemas.microsoft.com/office/drawing/2014/main" val="3248587318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3539119103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94468628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401742587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21554442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438511721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562488901"/>
                    </a:ext>
                  </a:extLst>
                </a:gridCol>
              </a:tblGrid>
              <a:tr h="245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M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W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F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85778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4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395183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5</a:t>
                      </a:r>
                      <a:endParaRPr lang="en-MY" sz="120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6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7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8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9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10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11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80129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12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13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14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15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16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17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18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35774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19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20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21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22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23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24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25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813264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26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27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28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29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30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31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788230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88896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86202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7278D-660D-A0C0-08B8-D373CF77D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DFE337F-0587-3727-A3D3-03451CFDBAE6}"/>
              </a:ext>
            </a:extLst>
          </p:cNvPr>
          <p:cNvSpPr/>
          <p:nvPr/>
        </p:nvSpPr>
        <p:spPr>
          <a:xfrm rot="5400000">
            <a:off x="1257987" y="1686783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F3E14E73-B45D-CF65-8F53-3A3E2CEEADD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6AC619D-08CD-FF63-D3A5-5FA4B5C9A70E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83156AB-67E5-B94F-20CD-D2AA5386A240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221F7EA5-ACE2-78D8-571B-00332D1E5B6B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4DEC5467-416F-6814-1687-B980279CEBC3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4A7DCC1-D575-518A-1307-BAEA42248154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3563F37-93CC-E57A-74F1-905EA100C67F}"/>
                </a:ext>
              </a:extLst>
            </p:cNvPr>
            <p:cNvSpPr txBox="1"/>
            <p:nvPr/>
          </p:nvSpPr>
          <p:spPr>
            <a:xfrm>
              <a:off x="1233306" y="187409"/>
              <a:ext cx="45269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LAPORAN APDM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0AAEA09-25D4-9FFC-60E9-B0D8BBA160FD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8E99A20-3FED-410C-DF7C-91DEA59B0787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3C28C9E5-B369-6425-C99C-48BC0E3BD345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69A1583-B9A6-E5AE-B9A2-7AA734AEB8AB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BA24C21-3C94-8BAC-0736-77580BE221D1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2174A04-31C3-AB6F-1A1D-3B9F31F46305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C6C93815-5655-F74D-E6F4-8C1E8FC18F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19ADC72F-FC63-362A-34A0-C2E5CDD5BECE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1" name="Group 39">
                  <a:extLst>
                    <a:ext uri="{FF2B5EF4-FFF2-40B4-BE49-F238E27FC236}">
                      <a16:creationId xmlns:a16="http://schemas.microsoft.com/office/drawing/2014/main" id="{DAD0372A-495B-851E-61D8-856B6F22ED1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id="{9C7DAD39-86C6-888E-B905-8EBB6C550B58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D81A510F-D173-47AE-97B3-CB7463FE50DD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2" name="Straight Arrow Connector 41">
                  <a:extLst>
                    <a:ext uri="{FF2B5EF4-FFF2-40B4-BE49-F238E27FC236}">
                      <a16:creationId xmlns:a16="http://schemas.microsoft.com/office/drawing/2014/main" id="{F58868D3-4CDC-4FEB-FB8F-A8D1BBFE791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2" name="Group 29">
              <a:extLst>
                <a:ext uri="{FF2B5EF4-FFF2-40B4-BE49-F238E27FC236}">
                  <a16:creationId xmlns:a16="http://schemas.microsoft.com/office/drawing/2014/main" id="{C573E592-2392-647F-8D4A-937BA8CC9C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3" name="Group 30">
                <a:extLst>
                  <a:ext uri="{FF2B5EF4-FFF2-40B4-BE49-F238E27FC236}">
                    <a16:creationId xmlns:a16="http://schemas.microsoft.com/office/drawing/2014/main" id="{862E5ADE-D15A-D2BA-35BF-72A8EB5713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61E7E2B8-C324-7F14-D219-8875075D5C4C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3DB2B0EE-0B25-ECDD-C63A-B1202434B4B5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4" name="Picture 31">
                <a:extLst>
                  <a:ext uri="{FF2B5EF4-FFF2-40B4-BE49-F238E27FC236}">
                    <a16:creationId xmlns:a16="http://schemas.microsoft.com/office/drawing/2014/main" id="{C4F80EBE-F7F5-1DEE-678C-2B2FA47449F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94992119-975B-BCC6-0CEB-A49DAAA195E4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38746CA1-32E9-77E0-20FF-A8A679630629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B55C5DB-5F02-A290-D413-F8D586495F71}"/>
              </a:ext>
            </a:extLst>
          </p:cNvPr>
          <p:cNvSpPr/>
          <p:nvPr/>
        </p:nvSpPr>
        <p:spPr>
          <a:xfrm rot="16200000">
            <a:off x="1257987" y="3745780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F303E5C-EEFE-C334-9E17-403AF253A8BC}"/>
              </a:ext>
            </a:extLst>
          </p:cNvPr>
          <p:cNvSpPr/>
          <p:nvPr/>
        </p:nvSpPr>
        <p:spPr>
          <a:xfrm rot="10800000">
            <a:off x="644929" y="3299353"/>
            <a:ext cx="5703684" cy="1559599"/>
          </a:xfrm>
          <a:prstGeom prst="roundRect">
            <a:avLst>
              <a:gd name="adj" fmla="val 15557"/>
            </a:avLst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8113F2-114D-127E-95CD-3928EB4FE6CD}"/>
              </a:ext>
            </a:extLst>
          </p:cNvPr>
          <p:cNvSpPr txBox="1"/>
          <p:nvPr/>
        </p:nvSpPr>
        <p:spPr>
          <a:xfrm>
            <a:off x="749808" y="3554427"/>
            <a:ext cx="53949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FEBRUARI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4A9B7F-E099-B822-B015-C59EBA3EA316}"/>
              </a:ext>
            </a:extLst>
          </p:cNvPr>
          <p:cNvSpPr txBox="1"/>
          <p:nvPr/>
        </p:nvSpPr>
        <p:spPr>
          <a:xfrm>
            <a:off x="2444684" y="2034249"/>
            <a:ext cx="21041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C000"/>
                </a:solidFill>
                <a:latin typeface="Poppins" panose="00000500000000000000" pitchFamily="2" charset="0"/>
              </a:rPr>
              <a:t>02</a:t>
            </a:r>
            <a:endParaRPr lang="ms-MY" sz="88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E283C7-E740-610D-C8DF-71944F16B645}"/>
              </a:ext>
            </a:extLst>
          </p:cNvPr>
          <p:cNvSpPr txBox="1"/>
          <p:nvPr/>
        </p:nvSpPr>
        <p:spPr>
          <a:xfrm>
            <a:off x="2444684" y="7180920"/>
            <a:ext cx="2104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C000"/>
                </a:solidFill>
                <a:latin typeface="Poppins" panose="00000500000000000000" pitchFamily="2" charset="0"/>
              </a:rPr>
              <a:t>2025</a:t>
            </a:r>
            <a:endParaRPr lang="ms-MY" sz="40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A889875-8371-B108-A85C-845B21A5F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982792"/>
              </p:ext>
            </p:extLst>
          </p:nvPr>
        </p:nvGraphicFramePr>
        <p:xfrm>
          <a:off x="2125172" y="5043253"/>
          <a:ext cx="2803920" cy="1918706"/>
        </p:xfrm>
        <a:graphic>
          <a:graphicData uri="http://schemas.openxmlformats.org/drawingml/2006/table">
            <a:tbl>
              <a:tblPr firstRow="1" firstCol="1" bandRow="1"/>
              <a:tblGrid>
                <a:gridCol w="400560">
                  <a:extLst>
                    <a:ext uri="{9D8B030D-6E8A-4147-A177-3AD203B41FA5}">
                      <a16:colId xmlns:a16="http://schemas.microsoft.com/office/drawing/2014/main" val="3248587318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3539119103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94468628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401742587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21554442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438511721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562488901"/>
                    </a:ext>
                  </a:extLst>
                </a:gridCol>
              </a:tblGrid>
              <a:tr h="245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M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W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F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85778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395183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4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5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6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7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8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80129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9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10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11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12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13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14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15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35774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16</a:t>
                      </a:r>
                      <a:endParaRPr lang="en-MY" sz="120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17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18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19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20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21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22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813264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23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24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25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26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27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28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788230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88896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3927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EEFD7-476A-0595-398A-38AE0769E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E63126A7-17C2-6AA9-2612-8D314B825720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14"/>
            <a:ext cx="6858000" cy="9853481"/>
          </a:xfrm>
          <a:prstGeom prst="rect">
            <a:avLst/>
          </a:prstGeom>
        </p:spPr>
      </p:pic>
      <p:sp>
        <p:nvSpPr>
          <p:cNvPr id="5" name="Graphic 4">
            <a:extLst>
              <a:ext uri="{FF2B5EF4-FFF2-40B4-BE49-F238E27FC236}">
                <a16:creationId xmlns:a16="http://schemas.microsoft.com/office/drawing/2014/main" id="{D2E1EB98-2386-A585-6EF9-3806E63C1133}"/>
              </a:ext>
            </a:extLst>
          </p:cNvPr>
          <p:cNvSpPr/>
          <p:nvPr/>
        </p:nvSpPr>
        <p:spPr>
          <a:xfrm>
            <a:off x="-1" y="2637652"/>
            <a:ext cx="6429103" cy="4342268"/>
          </a:xfrm>
          <a:custGeom>
            <a:avLst/>
            <a:gdLst>
              <a:gd name="connsiteX0" fmla="*/ 638636 w 5611318"/>
              <a:gd name="connsiteY0" fmla="*/ 3429836 h 4068472"/>
              <a:gd name="connsiteX1" fmla="*/ 638636 w 5611318"/>
              <a:gd name="connsiteY1" fmla="*/ 638636 h 4068472"/>
              <a:gd name="connsiteX2" fmla="*/ 3577082 w 5611318"/>
              <a:gd name="connsiteY2" fmla="*/ 638636 h 4068472"/>
              <a:gd name="connsiteX3" fmla="*/ 4563955 w 5611318"/>
              <a:gd name="connsiteY3" fmla="*/ 1047364 h 4068472"/>
              <a:gd name="connsiteX4" fmla="*/ 4972682 w 5611318"/>
              <a:gd name="connsiteY4" fmla="*/ 2034236 h 4068472"/>
              <a:gd name="connsiteX5" fmla="*/ 4563955 w 5611318"/>
              <a:gd name="connsiteY5" fmla="*/ 3021037 h 4068472"/>
              <a:gd name="connsiteX6" fmla="*/ 3577082 w 5611318"/>
              <a:gd name="connsiteY6" fmla="*/ 3429764 h 4068472"/>
              <a:gd name="connsiteX7" fmla="*/ 638636 w 5611318"/>
              <a:gd name="connsiteY7" fmla="*/ 3429764 h 4068472"/>
              <a:gd name="connsiteX8" fmla="*/ 0 w 5611318"/>
              <a:gd name="connsiteY8" fmla="*/ 4068472 h 4068472"/>
              <a:gd name="connsiteX9" fmla="*/ 3577082 w 5611318"/>
              <a:gd name="connsiteY9" fmla="*/ 4068472 h 4068472"/>
              <a:gd name="connsiteX10" fmla="*/ 5611318 w 5611318"/>
              <a:gd name="connsiteY10" fmla="*/ 2034236 h 4068472"/>
              <a:gd name="connsiteX11" fmla="*/ 5611318 w 5611318"/>
              <a:gd name="connsiteY11" fmla="*/ 2034236 h 4068472"/>
              <a:gd name="connsiteX12" fmla="*/ 3577082 w 5611318"/>
              <a:gd name="connsiteY12" fmla="*/ 0 h 4068472"/>
              <a:gd name="connsiteX13" fmla="*/ 0 w 5611318"/>
              <a:gd name="connsiteY13" fmla="*/ 0 h 4068472"/>
              <a:gd name="connsiteX14" fmla="*/ 0 w 5611318"/>
              <a:gd name="connsiteY14" fmla="*/ 4068472 h 4068472"/>
              <a:gd name="connsiteX15" fmla="*/ 0 w 5611318"/>
              <a:gd name="connsiteY15" fmla="*/ 4068472 h 406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11318" h="4068472">
                <a:moveTo>
                  <a:pt x="638636" y="3429836"/>
                </a:moveTo>
                <a:lnTo>
                  <a:pt x="638636" y="638636"/>
                </a:lnTo>
                <a:lnTo>
                  <a:pt x="3577082" y="638636"/>
                </a:lnTo>
                <a:cubicBezTo>
                  <a:pt x="3949859" y="638636"/>
                  <a:pt x="4300320" y="783801"/>
                  <a:pt x="4563955" y="1047364"/>
                </a:cubicBezTo>
                <a:cubicBezTo>
                  <a:pt x="4827518" y="1310927"/>
                  <a:pt x="4972682" y="1661459"/>
                  <a:pt x="4972682" y="2034236"/>
                </a:cubicBezTo>
                <a:cubicBezTo>
                  <a:pt x="4972682" y="2407013"/>
                  <a:pt x="4827518" y="2757474"/>
                  <a:pt x="4563955" y="3021037"/>
                </a:cubicBezTo>
                <a:cubicBezTo>
                  <a:pt x="4300392" y="3284600"/>
                  <a:pt x="3949859" y="3429764"/>
                  <a:pt x="3577082" y="3429764"/>
                </a:cubicBezTo>
                <a:lnTo>
                  <a:pt x="638636" y="3429764"/>
                </a:lnTo>
                <a:moveTo>
                  <a:pt x="0" y="4068472"/>
                </a:moveTo>
                <a:lnTo>
                  <a:pt x="3577082" y="4068472"/>
                </a:lnTo>
                <a:cubicBezTo>
                  <a:pt x="4700580" y="4068472"/>
                  <a:pt x="5611318" y="3157734"/>
                  <a:pt x="5611318" y="2034236"/>
                </a:cubicBezTo>
                <a:lnTo>
                  <a:pt x="5611318" y="2034236"/>
                </a:lnTo>
                <a:cubicBezTo>
                  <a:pt x="5611318" y="910739"/>
                  <a:pt x="4700580" y="0"/>
                  <a:pt x="3577082" y="0"/>
                </a:cubicBezTo>
                <a:lnTo>
                  <a:pt x="0" y="0"/>
                </a:lnTo>
                <a:lnTo>
                  <a:pt x="0" y="4068472"/>
                </a:lnTo>
                <a:lnTo>
                  <a:pt x="0" y="4068472"/>
                </a:lnTo>
                <a:close/>
              </a:path>
            </a:pathLst>
          </a:custGeom>
          <a:solidFill>
            <a:srgbClr val="FFC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F43E7C-B001-A589-E824-F43C3FC5ACAD}"/>
              </a:ext>
            </a:extLst>
          </p:cNvPr>
          <p:cNvSpPr txBox="1"/>
          <p:nvPr/>
        </p:nvSpPr>
        <p:spPr>
          <a:xfrm>
            <a:off x="853111" y="3695853"/>
            <a:ext cx="5419539" cy="2225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SENARAI</a:t>
            </a:r>
          </a:p>
          <a:p>
            <a:pPr>
              <a:lnSpc>
                <a:spcPts val="5500"/>
              </a:lnSpc>
            </a:pP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NAMA /PROFIL 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MURID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55A14F0-CB0D-301E-FCE3-60CA20BA723B}"/>
              </a:ext>
            </a:extLst>
          </p:cNvPr>
          <p:cNvSpPr/>
          <p:nvPr/>
        </p:nvSpPr>
        <p:spPr>
          <a:xfrm>
            <a:off x="3916679" y="6242783"/>
            <a:ext cx="2941319" cy="2556736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F9BC9D-C207-14EB-B1B4-0B9F85E5A0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2900" y="6559887"/>
            <a:ext cx="2848134" cy="1601576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0C3B3DED-F0CB-DAA0-F0F4-7914544C1810}"/>
              </a:ext>
            </a:extLst>
          </p:cNvPr>
          <p:cNvGrpSpPr/>
          <p:nvPr/>
        </p:nvGrpSpPr>
        <p:grpSpPr>
          <a:xfrm>
            <a:off x="270795" y="9159709"/>
            <a:ext cx="2365595" cy="523220"/>
            <a:chOff x="-3438729" y="812631"/>
            <a:chExt cx="2365595" cy="52322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94F2718-8019-E311-9A7B-9C10E23F45C0}"/>
                </a:ext>
              </a:extLst>
            </p:cNvPr>
            <p:cNvSpPr/>
            <p:nvPr/>
          </p:nvSpPr>
          <p:spPr>
            <a:xfrm>
              <a:off x="-2528974" y="874896"/>
              <a:ext cx="1338267" cy="36295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BAA16E2-F32E-93CF-A00D-95D90666B15E}"/>
                </a:ext>
              </a:extLst>
            </p:cNvPr>
            <p:cNvSpPr txBox="1"/>
            <p:nvPr/>
          </p:nvSpPr>
          <p:spPr>
            <a:xfrm>
              <a:off x="-2490608" y="897435"/>
              <a:ext cx="1417474" cy="382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PENGURUSAN</a:t>
              </a:r>
              <a:b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</a:b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KELAS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1BAE872-B2A1-BCB4-CEF2-054C27DF4345}"/>
                </a:ext>
              </a:extLst>
            </p:cNvPr>
            <p:cNvSpPr txBox="1"/>
            <p:nvPr/>
          </p:nvSpPr>
          <p:spPr>
            <a:xfrm>
              <a:off x="-3438729" y="812631"/>
              <a:ext cx="13382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Poppins" panose="00000500000000000000" pitchFamily="2" charset="0"/>
                  <a:cs typeface="Poppins" panose="00000500000000000000" pitchFamily="2" charset="0"/>
                </a:rPr>
                <a:t>FAIL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12851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DE2F0-B5DE-F5E6-096E-5398E3AD7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0703C0A-DCA3-858B-45C2-90F1C0B2AD70}"/>
              </a:ext>
            </a:extLst>
          </p:cNvPr>
          <p:cNvSpPr/>
          <p:nvPr/>
        </p:nvSpPr>
        <p:spPr>
          <a:xfrm rot="5400000">
            <a:off x="1257987" y="1686783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D51DBFF4-6EE6-A956-F5A8-8970F135700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5580F4D-D207-B509-2A53-2B4FDA47862A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038DFAF-4C1E-8C62-584C-3C8CE7B53918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A060BEA2-C054-1B4F-38C3-8AD1D0A68DC1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3AE5625B-9796-2EED-4602-453B7377C977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08C2D62-F72A-5BEF-8CB7-8BCA3C129D78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D2BC6E1-81CF-0581-6771-5503064CFE88}"/>
                </a:ext>
              </a:extLst>
            </p:cNvPr>
            <p:cNvSpPr txBox="1"/>
            <p:nvPr/>
          </p:nvSpPr>
          <p:spPr>
            <a:xfrm>
              <a:off x="1233306" y="187409"/>
              <a:ext cx="45269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LAPORAN APDM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CDC0D84-D592-4F58-C63C-6E8CF1D25851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ACEBE4A-D1A7-0E87-83E4-CF3B0F338C8B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865BCBE7-F798-A816-6DCF-36B89104F9C4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0DFE462-0E59-5352-924E-F33DECE47E64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5FFCE9A-CADA-B447-DA45-12AD8691F1DE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917250E4-8F16-D457-3DC9-76DD185A04A9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7F910DAD-E9A2-6B3A-C0D0-E1AD527662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66DED037-34BB-C8EB-5F69-25C2348F3EA4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1" name="Group 39">
                  <a:extLst>
                    <a:ext uri="{FF2B5EF4-FFF2-40B4-BE49-F238E27FC236}">
                      <a16:creationId xmlns:a16="http://schemas.microsoft.com/office/drawing/2014/main" id="{4103CEEF-3FBD-FF35-EEF3-08C28A50F5A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id="{22177DB1-C1D9-FE76-EB50-46CB6D410B4D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D6211351-0D6F-22A7-9FC6-5D79CFE38DDA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2" name="Straight Arrow Connector 41">
                  <a:extLst>
                    <a:ext uri="{FF2B5EF4-FFF2-40B4-BE49-F238E27FC236}">
                      <a16:creationId xmlns:a16="http://schemas.microsoft.com/office/drawing/2014/main" id="{A802F5BA-7C3F-9AC2-0EC1-FC1A9D17E4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2" name="Group 29">
              <a:extLst>
                <a:ext uri="{FF2B5EF4-FFF2-40B4-BE49-F238E27FC236}">
                  <a16:creationId xmlns:a16="http://schemas.microsoft.com/office/drawing/2014/main" id="{B6E5D858-13D4-A0CE-6560-F7E14731FA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3" name="Group 30">
                <a:extLst>
                  <a:ext uri="{FF2B5EF4-FFF2-40B4-BE49-F238E27FC236}">
                    <a16:creationId xmlns:a16="http://schemas.microsoft.com/office/drawing/2014/main" id="{D207EDA3-1576-A1A4-2840-C478631955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16D8EBC5-0DAD-BE91-7B1E-4E274C548268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CC19A612-AF55-EB35-4A37-90F1B3AA3D4A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4" name="Picture 31">
                <a:extLst>
                  <a:ext uri="{FF2B5EF4-FFF2-40B4-BE49-F238E27FC236}">
                    <a16:creationId xmlns:a16="http://schemas.microsoft.com/office/drawing/2014/main" id="{3182393F-F584-A629-0CA5-7963AA4216D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669CF836-3F86-DA16-F58C-47231E3947ED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2A9FF54F-EE0C-BF09-597C-814AD871507D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2487918-1FFD-CA8E-05AA-0E6C7AB506C8}"/>
              </a:ext>
            </a:extLst>
          </p:cNvPr>
          <p:cNvSpPr/>
          <p:nvPr/>
        </p:nvSpPr>
        <p:spPr>
          <a:xfrm rot="16200000">
            <a:off x="1257987" y="3745780"/>
            <a:ext cx="4477567" cy="405084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802E611-0349-0EAE-4F09-88A62D8E2CA8}"/>
              </a:ext>
            </a:extLst>
          </p:cNvPr>
          <p:cNvSpPr/>
          <p:nvPr/>
        </p:nvSpPr>
        <p:spPr>
          <a:xfrm rot="10800000">
            <a:off x="644929" y="3299353"/>
            <a:ext cx="5703684" cy="1559599"/>
          </a:xfrm>
          <a:prstGeom prst="roundRect">
            <a:avLst>
              <a:gd name="adj" fmla="val 15557"/>
            </a:avLst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02CB81-BE74-E1A5-5FA5-C28439033794}"/>
              </a:ext>
            </a:extLst>
          </p:cNvPr>
          <p:cNvSpPr txBox="1"/>
          <p:nvPr/>
        </p:nvSpPr>
        <p:spPr>
          <a:xfrm>
            <a:off x="749808" y="3392234"/>
            <a:ext cx="5394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4F938D-BD35-4A92-4536-A7D54A88F3CD}"/>
              </a:ext>
            </a:extLst>
          </p:cNvPr>
          <p:cNvSpPr txBox="1"/>
          <p:nvPr/>
        </p:nvSpPr>
        <p:spPr>
          <a:xfrm>
            <a:off x="2444684" y="2034249"/>
            <a:ext cx="21041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C000"/>
                </a:solidFill>
                <a:latin typeface="Poppins" panose="00000500000000000000" pitchFamily="2" charset="0"/>
              </a:rPr>
              <a:t>03</a:t>
            </a:r>
            <a:endParaRPr lang="ms-MY" sz="88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6C1FD2-35A3-E45F-4426-4CF6E4CBC37D}"/>
              </a:ext>
            </a:extLst>
          </p:cNvPr>
          <p:cNvSpPr txBox="1"/>
          <p:nvPr/>
        </p:nvSpPr>
        <p:spPr>
          <a:xfrm>
            <a:off x="2444684" y="7180920"/>
            <a:ext cx="2104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C000"/>
                </a:solidFill>
                <a:latin typeface="Poppins" panose="00000500000000000000" pitchFamily="2" charset="0"/>
              </a:rPr>
              <a:t>2025</a:t>
            </a:r>
            <a:endParaRPr lang="ms-MY" sz="4000" b="1" dirty="0">
              <a:solidFill>
                <a:srgbClr val="FFC000"/>
              </a:solidFill>
              <a:latin typeface="Poppins" panose="00000500000000000000" pitchFamily="2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DE4FBC4-393D-08A7-A546-931F28F379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7671768"/>
              </p:ext>
            </p:extLst>
          </p:nvPr>
        </p:nvGraphicFramePr>
        <p:xfrm>
          <a:off x="2125172" y="5061780"/>
          <a:ext cx="2803920" cy="1918706"/>
        </p:xfrm>
        <a:graphic>
          <a:graphicData uri="http://schemas.openxmlformats.org/drawingml/2006/table">
            <a:tbl>
              <a:tblPr firstRow="1" firstCol="1" bandRow="1"/>
              <a:tblGrid>
                <a:gridCol w="400560">
                  <a:extLst>
                    <a:ext uri="{9D8B030D-6E8A-4147-A177-3AD203B41FA5}">
                      <a16:colId xmlns:a16="http://schemas.microsoft.com/office/drawing/2014/main" val="3248587318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3539119103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94468628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401742587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1215544426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2438511721"/>
                    </a:ext>
                  </a:extLst>
                </a:gridCol>
                <a:gridCol w="400560">
                  <a:extLst>
                    <a:ext uri="{9D8B030D-6E8A-4147-A177-3AD203B41FA5}">
                      <a16:colId xmlns:a16="http://schemas.microsoft.com/office/drawing/2014/main" val="562488901"/>
                    </a:ext>
                  </a:extLst>
                </a:gridCol>
              </a:tblGrid>
              <a:tr h="245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M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W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T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F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S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85778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395183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</a:t>
                      </a:r>
                      <a:endParaRPr lang="en-MY" sz="120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4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5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6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7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8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80129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9</a:t>
                      </a:r>
                      <a:endParaRPr lang="en-MY" sz="120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10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11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12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13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14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15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35774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16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17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18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19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20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21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22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8813264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23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24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25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26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27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28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29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7882302"/>
                  </a:ext>
                </a:extLst>
              </a:tr>
              <a:tr h="278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30</a:t>
                      </a:r>
                      <a:endParaRPr lang="en-MY" sz="1200" dirty="0">
                        <a:solidFill>
                          <a:srgbClr val="FF0000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31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Poppins" panose="00000500000000000000" pitchFamily="2" charset="0"/>
                          <a:ea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12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6135" marR="561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88896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55482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E1237-4DF6-2515-0CC2-340873F36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AC1E0C6E-78CD-2A49-0E2A-6D8E632D332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14"/>
            <a:ext cx="6858000" cy="9853481"/>
          </a:xfrm>
          <a:prstGeom prst="rect">
            <a:avLst/>
          </a:prstGeom>
        </p:spPr>
      </p:pic>
      <p:sp>
        <p:nvSpPr>
          <p:cNvPr id="5" name="Graphic 4">
            <a:extLst>
              <a:ext uri="{FF2B5EF4-FFF2-40B4-BE49-F238E27FC236}">
                <a16:creationId xmlns:a16="http://schemas.microsoft.com/office/drawing/2014/main" id="{F1CE30ED-26F0-6E51-4B56-60E046FBB640}"/>
              </a:ext>
            </a:extLst>
          </p:cNvPr>
          <p:cNvSpPr/>
          <p:nvPr/>
        </p:nvSpPr>
        <p:spPr>
          <a:xfrm>
            <a:off x="-1" y="2637652"/>
            <a:ext cx="6429103" cy="4342268"/>
          </a:xfrm>
          <a:custGeom>
            <a:avLst/>
            <a:gdLst>
              <a:gd name="connsiteX0" fmla="*/ 638636 w 5611318"/>
              <a:gd name="connsiteY0" fmla="*/ 3429836 h 4068472"/>
              <a:gd name="connsiteX1" fmla="*/ 638636 w 5611318"/>
              <a:gd name="connsiteY1" fmla="*/ 638636 h 4068472"/>
              <a:gd name="connsiteX2" fmla="*/ 3577082 w 5611318"/>
              <a:gd name="connsiteY2" fmla="*/ 638636 h 4068472"/>
              <a:gd name="connsiteX3" fmla="*/ 4563955 w 5611318"/>
              <a:gd name="connsiteY3" fmla="*/ 1047364 h 4068472"/>
              <a:gd name="connsiteX4" fmla="*/ 4972682 w 5611318"/>
              <a:gd name="connsiteY4" fmla="*/ 2034236 h 4068472"/>
              <a:gd name="connsiteX5" fmla="*/ 4563955 w 5611318"/>
              <a:gd name="connsiteY5" fmla="*/ 3021037 h 4068472"/>
              <a:gd name="connsiteX6" fmla="*/ 3577082 w 5611318"/>
              <a:gd name="connsiteY6" fmla="*/ 3429764 h 4068472"/>
              <a:gd name="connsiteX7" fmla="*/ 638636 w 5611318"/>
              <a:gd name="connsiteY7" fmla="*/ 3429764 h 4068472"/>
              <a:gd name="connsiteX8" fmla="*/ 0 w 5611318"/>
              <a:gd name="connsiteY8" fmla="*/ 4068472 h 4068472"/>
              <a:gd name="connsiteX9" fmla="*/ 3577082 w 5611318"/>
              <a:gd name="connsiteY9" fmla="*/ 4068472 h 4068472"/>
              <a:gd name="connsiteX10" fmla="*/ 5611318 w 5611318"/>
              <a:gd name="connsiteY10" fmla="*/ 2034236 h 4068472"/>
              <a:gd name="connsiteX11" fmla="*/ 5611318 w 5611318"/>
              <a:gd name="connsiteY11" fmla="*/ 2034236 h 4068472"/>
              <a:gd name="connsiteX12" fmla="*/ 3577082 w 5611318"/>
              <a:gd name="connsiteY12" fmla="*/ 0 h 4068472"/>
              <a:gd name="connsiteX13" fmla="*/ 0 w 5611318"/>
              <a:gd name="connsiteY13" fmla="*/ 0 h 4068472"/>
              <a:gd name="connsiteX14" fmla="*/ 0 w 5611318"/>
              <a:gd name="connsiteY14" fmla="*/ 4068472 h 4068472"/>
              <a:gd name="connsiteX15" fmla="*/ 0 w 5611318"/>
              <a:gd name="connsiteY15" fmla="*/ 4068472 h 406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11318" h="4068472">
                <a:moveTo>
                  <a:pt x="638636" y="3429836"/>
                </a:moveTo>
                <a:lnTo>
                  <a:pt x="638636" y="638636"/>
                </a:lnTo>
                <a:lnTo>
                  <a:pt x="3577082" y="638636"/>
                </a:lnTo>
                <a:cubicBezTo>
                  <a:pt x="3949859" y="638636"/>
                  <a:pt x="4300320" y="783801"/>
                  <a:pt x="4563955" y="1047364"/>
                </a:cubicBezTo>
                <a:cubicBezTo>
                  <a:pt x="4827518" y="1310927"/>
                  <a:pt x="4972682" y="1661459"/>
                  <a:pt x="4972682" y="2034236"/>
                </a:cubicBezTo>
                <a:cubicBezTo>
                  <a:pt x="4972682" y="2407013"/>
                  <a:pt x="4827518" y="2757474"/>
                  <a:pt x="4563955" y="3021037"/>
                </a:cubicBezTo>
                <a:cubicBezTo>
                  <a:pt x="4300392" y="3284600"/>
                  <a:pt x="3949859" y="3429764"/>
                  <a:pt x="3577082" y="3429764"/>
                </a:cubicBezTo>
                <a:lnTo>
                  <a:pt x="638636" y="3429764"/>
                </a:lnTo>
                <a:moveTo>
                  <a:pt x="0" y="4068472"/>
                </a:moveTo>
                <a:lnTo>
                  <a:pt x="3577082" y="4068472"/>
                </a:lnTo>
                <a:cubicBezTo>
                  <a:pt x="4700580" y="4068472"/>
                  <a:pt x="5611318" y="3157734"/>
                  <a:pt x="5611318" y="2034236"/>
                </a:cubicBezTo>
                <a:lnTo>
                  <a:pt x="5611318" y="2034236"/>
                </a:lnTo>
                <a:cubicBezTo>
                  <a:pt x="5611318" y="910739"/>
                  <a:pt x="4700580" y="0"/>
                  <a:pt x="3577082" y="0"/>
                </a:cubicBezTo>
                <a:lnTo>
                  <a:pt x="0" y="0"/>
                </a:lnTo>
                <a:lnTo>
                  <a:pt x="0" y="4068472"/>
                </a:lnTo>
                <a:lnTo>
                  <a:pt x="0" y="4068472"/>
                </a:lnTo>
                <a:close/>
              </a:path>
            </a:pathLst>
          </a:custGeom>
          <a:solidFill>
            <a:srgbClr val="FFC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F230507-8B20-DD86-9AF8-2CF43C6E87FB}"/>
              </a:ext>
            </a:extLst>
          </p:cNvPr>
          <p:cNvSpPr/>
          <p:nvPr/>
        </p:nvSpPr>
        <p:spPr>
          <a:xfrm>
            <a:off x="3916679" y="6242783"/>
            <a:ext cx="2941319" cy="2556736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733ADF-CF55-6753-48F7-84B0F8FDFC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2900" y="6559887"/>
            <a:ext cx="2848134" cy="16015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8D2297-807A-80F5-B419-9B2192D9FF5E}"/>
              </a:ext>
            </a:extLst>
          </p:cNvPr>
          <p:cNvSpPr txBox="1"/>
          <p:nvPr/>
        </p:nvSpPr>
        <p:spPr>
          <a:xfrm>
            <a:off x="939928" y="3719348"/>
            <a:ext cx="4841715" cy="2423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MAKLUMAT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 SPBT </a:t>
            </a:r>
          </a:p>
          <a:p>
            <a:pPr>
              <a:lnSpc>
                <a:spcPts val="6000"/>
              </a:lnSpc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MURID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339D79B-9338-02D4-17E0-AE7C63C12E7B}"/>
              </a:ext>
            </a:extLst>
          </p:cNvPr>
          <p:cNvGrpSpPr/>
          <p:nvPr/>
        </p:nvGrpSpPr>
        <p:grpSpPr>
          <a:xfrm>
            <a:off x="270795" y="9159709"/>
            <a:ext cx="2365595" cy="523220"/>
            <a:chOff x="-3438729" y="812631"/>
            <a:chExt cx="2365595" cy="52322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C7A4058E-BD64-C514-011B-4F320895B8C7}"/>
                </a:ext>
              </a:extLst>
            </p:cNvPr>
            <p:cNvSpPr/>
            <p:nvPr/>
          </p:nvSpPr>
          <p:spPr>
            <a:xfrm>
              <a:off x="-2528974" y="874896"/>
              <a:ext cx="1338267" cy="36295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34301EF-C07E-E970-8052-20C597DF6B54}"/>
                </a:ext>
              </a:extLst>
            </p:cNvPr>
            <p:cNvSpPr txBox="1"/>
            <p:nvPr/>
          </p:nvSpPr>
          <p:spPr>
            <a:xfrm>
              <a:off x="-2490608" y="897435"/>
              <a:ext cx="1417474" cy="382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PENGURUSAN</a:t>
              </a:r>
              <a:b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</a:b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KELAS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9CF27D6-1B0A-F72B-64D3-9EB96F2659FE}"/>
                </a:ext>
              </a:extLst>
            </p:cNvPr>
            <p:cNvSpPr txBox="1"/>
            <p:nvPr/>
          </p:nvSpPr>
          <p:spPr>
            <a:xfrm>
              <a:off x="-3438729" y="812631"/>
              <a:ext cx="13382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Poppins" panose="00000500000000000000" pitchFamily="2" charset="0"/>
                  <a:cs typeface="Poppins" panose="00000500000000000000" pitchFamily="2" charset="0"/>
                </a:rPr>
                <a:t>FAIL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8B4812A-1E3A-354F-22F1-528ADB73E7DC}"/>
              </a:ext>
            </a:extLst>
          </p:cNvPr>
          <p:cNvSpPr txBox="1"/>
          <p:nvPr/>
        </p:nvSpPr>
        <p:spPr>
          <a:xfrm>
            <a:off x="235075" y="6675439"/>
            <a:ext cx="4272317" cy="7893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6500"/>
              </a:lnSpc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SKIM PINJAMAN BUKU TEKS</a:t>
            </a:r>
          </a:p>
        </p:txBody>
      </p:sp>
    </p:spTree>
    <p:extLst>
      <p:ext uri="{BB962C8B-B14F-4D97-AF65-F5344CB8AC3E}">
        <p14:creationId xmlns:p14="http://schemas.microsoft.com/office/powerpoint/2010/main" val="33342158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07A11-1926-5917-3705-F4A31D15D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B746F26E-E805-9547-C20C-C0C2FF2930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9E8D743-4E95-47AA-C51E-B17D7E0462D3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6505C73-CA1B-60C7-704D-3B2994B0F1A8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72FEAC79-3902-2790-028C-45E8CF9DD917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654CB545-64E1-FB05-F785-874E942B2136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962264D-E561-9CB0-A82C-0BF15C6997BC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DD41B50-5D93-60B7-F783-FBCE44B3192D}"/>
                </a:ext>
              </a:extLst>
            </p:cNvPr>
            <p:cNvSpPr txBox="1"/>
            <p:nvPr/>
          </p:nvSpPr>
          <p:spPr>
            <a:xfrm>
              <a:off x="1165535" y="233571"/>
              <a:ext cx="4864935" cy="3708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US" sz="24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MAKLUMAT SPBT MURID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512AAA9-114F-AF5D-B25D-456B961350B9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4F8BE8F-9360-B3EB-ADCC-7AD6547404C3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E4B01507-F2C0-F67C-5307-3E6E18DCB8F3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8E6EDCE-EE32-0F3F-D16D-4898D47D8873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ACAC6EB-E327-FA73-F1A6-16297735DA1D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8D37E55-CE28-464F-8696-59A17CC91D40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60D6D60A-ED34-1C1E-6C0A-B0D1A62B43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0504037D-1126-88D6-A451-2C6D7027EDB1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2" name="Group 39">
                  <a:extLst>
                    <a:ext uri="{FF2B5EF4-FFF2-40B4-BE49-F238E27FC236}">
                      <a16:creationId xmlns:a16="http://schemas.microsoft.com/office/drawing/2014/main" id="{89805C77-3320-19F3-0C2D-F2EEE5FC54B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481D5794-659C-B132-E932-1111D8162226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46" name="Rectangle 45">
                    <a:extLst>
                      <a:ext uri="{FF2B5EF4-FFF2-40B4-BE49-F238E27FC236}">
                        <a16:creationId xmlns:a16="http://schemas.microsoft.com/office/drawing/2014/main" id="{16C9BE68-E81C-ABAE-8089-CE64FD681912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3" name="Straight Arrow Connector 42">
                  <a:extLst>
                    <a:ext uri="{FF2B5EF4-FFF2-40B4-BE49-F238E27FC236}">
                      <a16:creationId xmlns:a16="http://schemas.microsoft.com/office/drawing/2014/main" id="{F7721ED8-2150-994C-B5AA-28E1945D21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3" name="Group 29">
              <a:extLst>
                <a:ext uri="{FF2B5EF4-FFF2-40B4-BE49-F238E27FC236}">
                  <a16:creationId xmlns:a16="http://schemas.microsoft.com/office/drawing/2014/main" id="{52843D70-B0C5-D788-58A0-914D80B215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4" name="Group 30">
                <a:extLst>
                  <a:ext uri="{FF2B5EF4-FFF2-40B4-BE49-F238E27FC236}">
                    <a16:creationId xmlns:a16="http://schemas.microsoft.com/office/drawing/2014/main" id="{B8DFB7C4-5F09-3927-AEF1-52631A40C0B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2D19C455-8991-D28F-89B7-391BF554260E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6571908C-9952-DBE1-2FCE-93C1C29B35B9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5" name="Picture 31">
                <a:extLst>
                  <a:ext uri="{FF2B5EF4-FFF2-40B4-BE49-F238E27FC236}">
                    <a16:creationId xmlns:a16="http://schemas.microsoft.com/office/drawing/2014/main" id="{ED139146-7AE3-D13C-1E5C-C4ECAF23E47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AE82F674-EB48-DEC9-8206-02122D119D45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08F6283B-8875-2CF7-C4F4-FA458013B3FD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9E7443A1-CE3D-1562-6FCB-167FD0F8CFE0}"/>
              </a:ext>
            </a:extLst>
          </p:cNvPr>
          <p:cNvSpPr/>
          <p:nvPr/>
        </p:nvSpPr>
        <p:spPr>
          <a:xfrm>
            <a:off x="130629" y="1217770"/>
            <a:ext cx="6557097" cy="8017671"/>
          </a:xfrm>
          <a:prstGeom prst="roundRect">
            <a:avLst>
              <a:gd name="adj" fmla="val 2189"/>
            </a:avLst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D8B32FA-D9E7-602C-B047-3BD1DD9597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76949"/>
              </p:ext>
            </p:extLst>
          </p:nvPr>
        </p:nvGraphicFramePr>
        <p:xfrm>
          <a:off x="263675" y="1393489"/>
          <a:ext cx="6239998" cy="76943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7360">
                  <a:extLst>
                    <a:ext uri="{9D8B030D-6E8A-4147-A177-3AD203B41FA5}">
                      <a16:colId xmlns:a16="http://schemas.microsoft.com/office/drawing/2014/main" val="889792984"/>
                    </a:ext>
                  </a:extLst>
                </a:gridCol>
                <a:gridCol w="2951189">
                  <a:extLst>
                    <a:ext uri="{9D8B030D-6E8A-4147-A177-3AD203B41FA5}">
                      <a16:colId xmlns:a16="http://schemas.microsoft.com/office/drawing/2014/main" val="2533421824"/>
                    </a:ext>
                  </a:extLst>
                </a:gridCol>
                <a:gridCol w="532291">
                  <a:extLst>
                    <a:ext uri="{9D8B030D-6E8A-4147-A177-3AD203B41FA5}">
                      <a16:colId xmlns:a16="http://schemas.microsoft.com/office/drawing/2014/main" val="962631842"/>
                    </a:ext>
                  </a:extLst>
                </a:gridCol>
                <a:gridCol w="532290">
                  <a:extLst>
                    <a:ext uri="{9D8B030D-6E8A-4147-A177-3AD203B41FA5}">
                      <a16:colId xmlns:a16="http://schemas.microsoft.com/office/drawing/2014/main" val="1609328418"/>
                    </a:ext>
                  </a:extLst>
                </a:gridCol>
                <a:gridCol w="541160">
                  <a:extLst>
                    <a:ext uri="{9D8B030D-6E8A-4147-A177-3AD203B41FA5}">
                      <a16:colId xmlns:a16="http://schemas.microsoft.com/office/drawing/2014/main" val="2738576632"/>
                    </a:ext>
                  </a:extLst>
                </a:gridCol>
                <a:gridCol w="532291">
                  <a:extLst>
                    <a:ext uri="{9D8B030D-6E8A-4147-A177-3AD203B41FA5}">
                      <a16:colId xmlns:a16="http://schemas.microsoft.com/office/drawing/2014/main" val="2228567608"/>
                    </a:ext>
                  </a:extLst>
                </a:gridCol>
                <a:gridCol w="523417">
                  <a:extLst>
                    <a:ext uri="{9D8B030D-6E8A-4147-A177-3AD203B41FA5}">
                      <a16:colId xmlns:a16="http://schemas.microsoft.com/office/drawing/2014/main" val="4242259637"/>
                    </a:ext>
                  </a:extLst>
                </a:gridCol>
              </a:tblGrid>
              <a:tr h="736079">
                <a:tc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BIL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NAMA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JANTINA</a:t>
                      </a:r>
                    </a:p>
                  </a:txBody>
                  <a:tcPr marT="49750" marB="4975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LENGKAP</a:t>
                      </a:r>
                    </a:p>
                  </a:txBody>
                  <a:tcPr marT="49750" marB="4975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TIDAK LENGKAP</a:t>
                      </a:r>
                    </a:p>
                  </a:txBody>
                  <a:tcPr marT="49750" marB="4975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LAPORAN </a:t>
                      </a:r>
                      <a:r>
                        <a:rPr lang="en-MY" sz="9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KEROSAKAN</a:t>
                      </a:r>
                      <a:endParaRPr lang="en-MY" sz="10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CATATAN</a:t>
                      </a:r>
                    </a:p>
                  </a:txBody>
                  <a:tcPr marT="49750" marB="4975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81883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539107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2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907438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3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221845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4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01655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5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50952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6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824150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7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469657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8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711813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9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370772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10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21077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11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499835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12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922390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13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421964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14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864926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15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612602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16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067416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17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8443360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18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94648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19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819602"/>
                  </a:ext>
                </a:extLst>
              </a:tr>
              <a:tr h="3464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20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230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47307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F13D1-3969-9290-E9FB-9208DDAB9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0EE6C475-9178-2993-CB5F-B81CB0EC8F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14"/>
            <a:ext cx="6858000" cy="9853481"/>
          </a:xfrm>
          <a:prstGeom prst="rect">
            <a:avLst/>
          </a:prstGeom>
        </p:spPr>
      </p:pic>
      <p:sp>
        <p:nvSpPr>
          <p:cNvPr id="5" name="Graphic 4">
            <a:extLst>
              <a:ext uri="{FF2B5EF4-FFF2-40B4-BE49-F238E27FC236}">
                <a16:creationId xmlns:a16="http://schemas.microsoft.com/office/drawing/2014/main" id="{6FC3D529-E192-FB75-C87D-A406E0A15C1A}"/>
              </a:ext>
            </a:extLst>
          </p:cNvPr>
          <p:cNvSpPr/>
          <p:nvPr/>
        </p:nvSpPr>
        <p:spPr>
          <a:xfrm>
            <a:off x="-1" y="2637652"/>
            <a:ext cx="6429103" cy="4342268"/>
          </a:xfrm>
          <a:custGeom>
            <a:avLst/>
            <a:gdLst>
              <a:gd name="connsiteX0" fmla="*/ 638636 w 5611318"/>
              <a:gd name="connsiteY0" fmla="*/ 3429836 h 4068472"/>
              <a:gd name="connsiteX1" fmla="*/ 638636 w 5611318"/>
              <a:gd name="connsiteY1" fmla="*/ 638636 h 4068472"/>
              <a:gd name="connsiteX2" fmla="*/ 3577082 w 5611318"/>
              <a:gd name="connsiteY2" fmla="*/ 638636 h 4068472"/>
              <a:gd name="connsiteX3" fmla="*/ 4563955 w 5611318"/>
              <a:gd name="connsiteY3" fmla="*/ 1047364 h 4068472"/>
              <a:gd name="connsiteX4" fmla="*/ 4972682 w 5611318"/>
              <a:gd name="connsiteY4" fmla="*/ 2034236 h 4068472"/>
              <a:gd name="connsiteX5" fmla="*/ 4563955 w 5611318"/>
              <a:gd name="connsiteY5" fmla="*/ 3021037 h 4068472"/>
              <a:gd name="connsiteX6" fmla="*/ 3577082 w 5611318"/>
              <a:gd name="connsiteY6" fmla="*/ 3429764 h 4068472"/>
              <a:gd name="connsiteX7" fmla="*/ 638636 w 5611318"/>
              <a:gd name="connsiteY7" fmla="*/ 3429764 h 4068472"/>
              <a:gd name="connsiteX8" fmla="*/ 0 w 5611318"/>
              <a:gd name="connsiteY8" fmla="*/ 4068472 h 4068472"/>
              <a:gd name="connsiteX9" fmla="*/ 3577082 w 5611318"/>
              <a:gd name="connsiteY9" fmla="*/ 4068472 h 4068472"/>
              <a:gd name="connsiteX10" fmla="*/ 5611318 w 5611318"/>
              <a:gd name="connsiteY10" fmla="*/ 2034236 h 4068472"/>
              <a:gd name="connsiteX11" fmla="*/ 5611318 w 5611318"/>
              <a:gd name="connsiteY11" fmla="*/ 2034236 h 4068472"/>
              <a:gd name="connsiteX12" fmla="*/ 3577082 w 5611318"/>
              <a:gd name="connsiteY12" fmla="*/ 0 h 4068472"/>
              <a:gd name="connsiteX13" fmla="*/ 0 w 5611318"/>
              <a:gd name="connsiteY13" fmla="*/ 0 h 4068472"/>
              <a:gd name="connsiteX14" fmla="*/ 0 w 5611318"/>
              <a:gd name="connsiteY14" fmla="*/ 4068472 h 4068472"/>
              <a:gd name="connsiteX15" fmla="*/ 0 w 5611318"/>
              <a:gd name="connsiteY15" fmla="*/ 4068472 h 406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11318" h="4068472">
                <a:moveTo>
                  <a:pt x="638636" y="3429836"/>
                </a:moveTo>
                <a:lnTo>
                  <a:pt x="638636" y="638636"/>
                </a:lnTo>
                <a:lnTo>
                  <a:pt x="3577082" y="638636"/>
                </a:lnTo>
                <a:cubicBezTo>
                  <a:pt x="3949859" y="638636"/>
                  <a:pt x="4300320" y="783801"/>
                  <a:pt x="4563955" y="1047364"/>
                </a:cubicBezTo>
                <a:cubicBezTo>
                  <a:pt x="4827518" y="1310927"/>
                  <a:pt x="4972682" y="1661459"/>
                  <a:pt x="4972682" y="2034236"/>
                </a:cubicBezTo>
                <a:cubicBezTo>
                  <a:pt x="4972682" y="2407013"/>
                  <a:pt x="4827518" y="2757474"/>
                  <a:pt x="4563955" y="3021037"/>
                </a:cubicBezTo>
                <a:cubicBezTo>
                  <a:pt x="4300392" y="3284600"/>
                  <a:pt x="3949859" y="3429764"/>
                  <a:pt x="3577082" y="3429764"/>
                </a:cubicBezTo>
                <a:lnTo>
                  <a:pt x="638636" y="3429764"/>
                </a:lnTo>
                <a:moveTo>
                  <a:pt x="0" y="4068472"/>
                </a:moveTo>
                <a:lnTo>
                  <a:pt x="3577082" y="4068472"/>
                </a:lnTo>
                <a:cubicBezTo>
                  <a:pt x="4700580" y="4068472"/>
                  <a:pt x="5611318" y="3157734"/>
                  <a:pt x="5611318" y="2034236"/>
                </a:cubicBezTo>
                <a:lnTo>
                  <a:pt x="5611318" y="2034236"/>
                </a:lnTo>
                <a:cubicBezTo>
                  <a:pt x="5611318" y="910739"/>
                  <a:pt x="4700580" y="0"/>
                  <a:pt x="3577082" y="0"/>
                </a:cubicBezTo>
                <a:lnTo>
                  <a:pt x="0" y="0"/>
                </a:lnTo>
                <a:lnTo>
                  <a:pt x="0" y="4068472"/>
                </a:lnTo>
                <a:lnTo>
                  <a:pt x="0" y="4068472"/>
                </a:lnTo>
                <a:close/>
              </a:path>
            </a:pathLst>
          </a:custGeom>
          <a:solidFill>
            <a:srgbClr val="FFC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CDB735A-F472-9188-23EB-7A2E2BDBF287}"/>
              </a:ext>
            </a:extLst>
          </p:cNvPr>
          <p:cNvSpPr/>
          <p:nvPr/>
        </p:nvSpPr>
        <p:spPr>
          <a:xfrm>
            <a:off x="3916679" y="6242783"/>
            <a:ext cx="2941319" cy="2556736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DCEA85-0C14-DA88-6EE9-2A7B4EC175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2900" y="6559887"/>
            <a:ext cx="2848134" cy="16015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97CC518-4D79-4654-47CC-E4024D5C74D6}"/>
              </a:ext>
            </a:extLst>
          </p:cNvPr>
          <p:cNvSpPr txBox="1"/>
          <p:nvPr/>
        </p:nvSpPr>
        <p:spPr>
          <a:xfrm>
            <a:off x="939928" y="3719348"/>
            <a:ext cx="4841715" cy="2423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MARKAH </a:t>
            </a: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PEPERIKSAAN 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MURID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E9AE34D-90E6-BB5C-50EB-4E6626033EC3}"/>
              </a:ext>
            </a:extLst>
          </p:cNvPr>
          <p:cNvGrpSpPr/>
          <p:nvPr/>
        </p:nvGrpSpPr>
        <p:grpSpPr>
          <a:xfrm>
            <a:off x="270795" y="9159709"/>
            <a:ext cx="2365595" cy="523220"/>
            <a:chOff x="-3438729" y="812631"/>
            <a:chExt cx="2365595" cy="52322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A5C190A1-DDA7-1AB6-45A5-F22AA8625DF1}"/>
                </a:ext>
              </a:extLst>
            </p:cNvPr>
            <p:cNvSpPr/>
            <p:nvPr/>
          </p:nvSpPr>
          <p:spPr>
            <a:xfrm>
              <a:off x="-2528974" y="874896"/>
              <a:ext cx="1338267" cy="36295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2C02BEF-50C4-C7FB-FA36-B9EDE836C17F}"/>
                </a:ext>
              </a:extLst>
            </p:cNvPr>
            <p:cNvSpPr txBox="1"/>
            <p:nvPr/>
          </p:nvSpPr>
          <p:spPr>
            <a:xfrm>
              <a:off x="-2490608" y="897435"/>
              <a:ext cx="1417474" cy="382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PENGURUSAN</a:t>
              </a:r>
              <a:b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</a:b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KELAS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BB437B5-A92A-2ED8-5669-DED3B15331A8}"/>
                </a:ext>
              </a:extLst>
            </p:cNvPr>
            <p:cNvSpPr txBox="1"/>
            <p:nvPr/>
          </p:nvSpPr>
          <p:spPr>
            <a:xfrm>
              <a:off x="-3438729" y="812631"/>
              <a:ext cx="13382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Poppins" panose="00000500000000000000" pitchFamily="2" charset="0"/>
                  <a:cs typeface="Poppins" panose="00000500000000000000" pitchFamily="2" charset="0"/>
                </a:rPr>
                <a:t>FAIL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21924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D6E6B-56C1-C75D-DED5-28CB29EFF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C5A18997-5F86-31C4-2C22-1F98148957D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363DE46-B7AC-C559-DD85-E560BB4678B4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B16DA40-BD77-D0BA-5619-C881DC299A0F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6E071059-9E10-12DF-B6A6-9D35394AF19F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FE36E109-1F37-AD3E-CFCD-CA21362D7756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43D430C-40C5-268A-1C03-E74A9004EB00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F28870B-C4B3-905C-3B2A-C39F6E9165E8}"/>
                </a:ext>
              </a:extLst>
            </p:cNvPr>
            <p:cNvSpPr txBox="1"/>
            <p:nvPr/>
          </p:nvSpPr>
          <p:spPr>
            <a:xfrm>
              <a:off x="896112" y="213988"/>
              <a:ext cx="5316959" cy="3629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US" sz="20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MARKAH PEPERIKSAAN MURID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3662A1A-EA5A-1629-E7BC-975D2F657506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D13BF2A-A0ED-3E0E-E1B9-B81CF7579A43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2CE9D013-4135-D60C-3529-D4D99EA558E3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4FB7217-E44B-D195-8A04-7D0B65E43771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326E7F8D-96B2-F20F-CB12-CD7A2F03C3CC}"/>
              </a:ext>
            </a:extLst>
          </p:cNvPr>
          <p:cNvGraphicFramePr>
            <a:graphicFrameLocks noGrp="1"/>
          </p:cNvGraphicFramePr>
          <p:nvPr/>
        </p:nvGraphicFramePr>
        <p:xfrm>
          <a:off x="310243" y="1355972"/>
          <a:ext cx="6193432" cy="77086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4266">
                  <a:extLst>
                    <a:ext uri="{9D8B030D-6E8A-4147-A177-3AD203B41FA5}">
                      <a16:colId xmlns:a16="http://schemas.microsoft.com/office/drawing/2014/main" val="889792984"/>
                    </a:ext>
                  </a:extLst>
                </a:gridCol>
                <a:gridCol w="2183972">
                  <a:extLst>
                    <a:ext uri="{9D8B030D-6E8A-4147-A177-3AD203B41FA5}">
                      <a16:colId xmlns:a16="http://schemas.microsoft.com/office/drawing/2014/main" val="2533421824"/>
                    </a:ext>
                  </a:extLst>
                </a:gridCol>
                <a:gridCol w="393911">
                  <a:extLst>
                    <a:ext uri="{9D8B030D-6E8A-4147-A177-3AD203B41FA5}">
                      <a16:colId xmlns:a16="http://schemas.microsoft.com/office/drawing/2014/main" val="962631842"/>
                    </a:ext>
                  </a:extLst>
                </a:gridCol>
                <a:gridCol w="393910">
                  <a:extLst>
                    <a:ext uri="{9D8B030D-6E8A-4147-A177-3AD203B41FA5}">
                      <a16:colId xmlns:a16="http://schemas.microsoft.com/office/drawing/2014/main" val="3762840660"/>
                    </a:ext>
                  </a:extLst>
                </a:gridCol>
                <a:gridCol w="393911">
                  <a:extLst>
                    <a:ext uri="{9D8B030D-6E8A-4147-A177-3AD203B41FA5}">
                      <a16:colId xmlns:a16="http://schemas.microsoft.com/office/drawing/2014/main" val="1582033181"/>
                    </a:ext>
                  </a:extLst>
                </a:gridCol>
                <a:gridCol w="393910">
                  <a:extLst>
                    <a:ext uri="{9D8B030D-6E8A-4147-A177-3AD203B41FA5}">
                      <a16:colId xmlns:a16="http://schemas.microsoft.com/office/drawing/2014/main" val="4157777545"/>
                    </a:ext>
                  </a:extLst>
                </a:gridCol>
                <a:gridCol w="393911">
                  <a:extLst>
                    <a:ext uri="{9D8B030D-6E8A-4147-A177-3AD203B41FA5}">
                      <a16:colId xmlns:a16="http://schemas.microsoft.com/office/drawing/2014/main" val="2608441270"/>
                    </a:ext>
                  </a:extLst>
                </a:gridCol>
                <a:gridCol w="393910">
                  <a:extLst>
                    <a:ext uri="{9D8B030D-6E8A-4147-A177-3AD203B41FA5}">
                      <a16:colId xmlns:a16="http://schemas.microsoft.com/office/drawing/2014/main" val="1609328418"/>
                    </a:ext>
                  </a:extLst>
                </a:gridCol>
                <a:gridCol w="400477">
                  <a:extLst>
                    <a:ext uri="{9D8B030D-6E8A-4147-A177-3AD203B41FA5}">
                      <a16:colId xmlns:a16="http://schemas.microsoft.com/office/drawing/2014/main" val="2738576632"/>
                    </a:ext>
                  </a:extLst>
                </a:gridCol>
                <a:gridCol w="393911">
                  <a:extLst>
                    <a:ext uri="{9D8B030D-6E8A-4147-A177-3AD203B41FA5}">
                      <a16:colId xmlns:a16="http://schemas.microsoft.com/office/drawing/2014/main" val="2228567608"/>
                    </a:ext>
                  </a:extLst>
                </a:gridCol>
                <a:gridCol w="387343">
                  <a:extLst>
                    <a:ext uri="{9D8B030D-6E8A-4147-A177-3AD203B41FA5}">
                      <a16:colId xmlns:a16="http://schemas.microsoft.com/office/drawing/2014/main" val="4242259637"/>
                    </a:ext>
                  </a:extLst>
                </a:gridCol>
              </a:tblGrid>
              <a:tr h="726478">
                <a:tc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BIL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NAMA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JANTINA</a:t>
                      </a:r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81883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539107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2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907438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3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221845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4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01655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5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50952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6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824150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7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469657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8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711813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9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370772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10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21077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11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499835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12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922390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13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421964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14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864926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15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612602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16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067416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17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8443360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18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94648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19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819602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20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230366"/>
                  </a:ext>
                </a:extLst>
              </a:tr>
            </a:tbl>
          </a:graphicData>
        </a:graphic>
      </p:graphicFrame>
      <p:grpSp>
        <p:nvGrpSpPr>
          <p:cNvPr id="31" name="Group 30">
            <a:extLst>
              <a:ext uri="{FF2B5EF4-FFF2-40B4-BE49-F238E27FC236}">
                <a16:creationId xmlns:a16="http://schemas.microsoft.com/office/drawing/2014/main" id="{6D0E4C01-2E75-4C33-F2C6-EFE0310CB6A8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5A9CB93-53E1-CBD1-924B-CA8B99C7A89E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4AC3F9CB-EDDD-3544-38C0-459B483906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7D974C54-0617-C226-F2B4-1FF5CFE9D916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2" name="Group 39">
                  <a:extLst>
                    <a:ext uri="{FF2B5EF4-FFF2-40B4-BE49-F238E27FC236}">
                      <a16:creationId xmlns:a16="http://schemas.microsoft.com/office/drawing/2014/main" id="{82D48C4E-C427-A040-B33E-D16790BF27B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525396AE-0F5E-0A20-B7C7-BD49A91C4421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46" name="Rectangle 45">
                    <a:extLst>
                      <a:ext uri="{FF2B5EF4-FFF2-40B4-BE49-F238E27FC236}">
                        <a16:creationId xmlns:a16="http://schemas.microsoft.com/office/drawing/2014/main" id="{D928255A-94D5-4B9F-A4BC-5FB2FDD43793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3" name="Straight Arrow Connector 42">
                  <a:extLst>
                    <a:ext uri="{FF2B5EF4-FFF2-40B4-BE49-F238E27FC236}">
                      <a16:creationId xmlns:a16="http://schemas.microsoft.com/office/drawing/2014/main" id="{EB0A357A-AC92-898A-A009-6BCB968720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3" name="Group 29">
              <a:extLst>
                <a:ext uri="{FF2B5EF4-FFF2-40B4-BE49-F238E27FC236}">
                  <a16:creationId xmlns:a16="http://schemas.microsoft.com/office/drawing/2014/main" id="{520711F3-D2CD-5865-091F-3E10FA9C7E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4" name="Group 30">
                <a:extLst>
                  <a:ext uri="{FF2B5EF4-FFF2-40B4-BE49-F238E27FC236}">
                    <a16:creationId xmlns:a16="http://schemas.microsoft.com/office/drawing/2014/main" id="{5DDD1E8B-9B89-FCEB-B9C7-FFB2ECD4AEC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0D89E791-4E6A-7F52-40D5-14090C91FFA8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38E432E8-E5BF-F109-09AE-E6EACD63875F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5" name="Picture 31">
                <a:extLst>
                  <a:ext uri="{FF2B5EF4-FFF2-40B4-BE49-F238E27FC236}">
                    <a16:creationId xmlns:a16="http://schemas.microsoft.com/office/drawing/2014/main" id="{98DA20F7-D931-AB88-2887-D9932AF65D5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DC8338E8-6D7E-842B-541E-8D37F7F95490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5D684BC3-BA46-D040-CDFC-8C05F993720E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74F0E3DE-3B61-E93A-E150-2611547FA234}"/>
              </a:ext>
            </a:extLst>
          </p:cNvPr>
          <p:cNvSpPr/>
          <p:nvPr/>
        </p:nvSpPr>
        <p:spPr>
          <a:xfrm>
            <a:off x="130629" y="1217770"/>
            <a:ext cx="6557097" cy="8017671"/>
          </a:xfrm>
          <a:prstGeom prst="roundRect">
            <a:avLst>
              <a:gd name="adj" fmla="val 2189"/>
            </a:avLst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7343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186D8-28E5-0CFA-23CA-FADABECFA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6B18C332-353C-AA73-1D39-569005A8D1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14"/>
            <a:ext cx="6858000" cy="9853481"/>
          </a:xfrm>
          <a:prstGeom prst="rect">
            <a:avLst/>
          </a:prstGeom>
        </p:spPr>
      </p:pic>
      <p:sp>
        <p:nvSpPr>
          <p:cNvPr id="5" name="Graphic 4">
            <a:extLst>
              <a:ext uri="{FF2B5EF4-FFF2-40B4-BE49-F238E27FC236}">
                <a16:creationId xmlns:a16="http://schemas.microsoft.com/office/drawing/2014/main" id="{A9197B70-5B64-5B78-D3DE-AF3C4420E162}"/>
              </a:ext>
            </a:extLst>
          </p:cNvPr>
          <p:cNvSpPr/>
          <p:nvPr/>
        </p:nvSpPr>
        <p:spPr>
          <a:xfrm>
            <a:off x="-1" y="2637652"/>
            <a:ext cx="6429103" cy="4342268"/>
          </a:xfrm>
          <a:custGeom>
            <a:avLst/>
            <a:gdLst>
              <a:gd name="connsiteX0" fmla="*/ 638636 w 5611318"/>
              <a:gd name="connsiteY0" fmla="*/ 3429836 h 4068472"/>
              <a:gd name="connsiteX1" fmla="*/ 638636 w 5611318"/>
              <a:gd name="connsiteY1" fmla="*/ 638636 h 4068472"/>
              <a:gd name="connsiteX2" fmla="*/ 3577082 w 5611318"/>
              <a:gd name="connsiteY2" fmla="*/ 638636 h 4068472"/>
              <a:gd name="connsiteX3" fmla="*/ 4563955 w 5611318"/>
              <a:gd name="connsiteY3" fmla="*/ 1047364 h 4068472"/>
              <a:gd name="connsiteX4" fmla="*/ 4972682 w 5611318"/>
              <a:gd name="connsiteY4" fmla="*/ 2034236 h 4068472"/>
              <a:gd name="connsiteX5" fmla="*/ 4563955 w 5611318"/>
              <a:gd name="connsiteY5" fmla="*/ 3021037 h 4068472"/>
              <a:gd name="connsiteX6" fmla="*/ 3577082 w 5611318"/>
              <a:gd name="connsiteY6" fmla="*/ 3429764 h 4068472"/>
              <a:gd name="connsiteX7" fmla="*/ 638636 w 5611318"/>
              <a:gd name="connsiteY7" fmla="*/ 3429764 h 4068472"/>
              <a:gd name="connsiteX8" fmla="*/ 0 w 5611318"/>
              <a:gd name="connsiteY8" fmla="*/ 4068472 h 4068472"/>
              <a:gd name="connsiteX9" fmla="*/ 3577082 w 5611318"/>
              <a:gd name="connsiteY9" fmla="*/ 4068472 h 4068472"/>
              <a:gd name="connsiteX10" fmla="*/ 5611318 w 5611318"/>
              <a:gd name="connsiteY10" fmla="*/ 2034236 h 4068472"/>
              <a:gd name="connsiteX11" fmla="*/ 5611318 w 5611318"/>
              <a:gd name="connsiteY11" fmla="*/ 2034236 h 4068472"/>
              <a:gd name="connsiteX12" fmla="*/ 3577082 w 5611318"/>
              <a:gd name="connsiteY12" fmla="*/ 0 h 4068472"/>
              <a:gd name="connsiteX13" fmla="*/ 0 w 5611318"/>
              <a:gd name="connsiteY13" fmla="*/ 0 h 4068472"/>
              <a:gd name="connsiteX14" fmla="*/ 0 w 5611318"/>
              <a:gd name="connsiteY14" fmla="*/ 4068472 h 4068472"/>
              <a:gd name="connsiteX15" fmla="*/ 0 w 5611318"/>
              <a:gd name="connsiteY15" fmla="*/ 4068472 h 406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11318" h="4068472">
                <a:moveTo>
                  <a:pt x="638636" y="3429836"/>
                </a:moveTo>
                <a:lnTo>
                  <a:pt x="638636" y="638636"/>
                </a:lnTo>
                <a:lnTo>
                  <a:pt x="3577082" y="638636"/>
                </a:lnTo>
                <a:cubicBezTo>
                  <a:pt x="3949859" y="638636"/>
                  <a:pt x="4300320" y="783801"/>
                  <a:pt x="4563955" y="1047364"/>
                </a:cubicBezTo>
                <a:cubicBezTo>
                  <a:pt x="4827518" y="1310927"/>
                  <a:pt x="4972682" y="1661459"/>
                  <a:pt x="4972682" y="2034236"/>
                </a:cubicBezTo>
                <a:cubicBezTo>
                  <a:pt x="4972682" y="2407013"/>
                  <a:pt x="4827518" y="2757474"/>
                  <a:pt x="4563955" y="3021037"/>
                </a:cubicBezTo>
                <a:cubicBezTo>
                  <a:pt x="4300392" y="3284600"/>
                  <a:pt x="3949859" y="3429764"/>
                  <a:pt x="3577082" y="3429764"/>
                </a:cubicBezTo>
                <a:lnTo>
                  <a:pt x="638636" y="3429764"/>
                </a:lnTo>
                <a:moveTo>
                  <a:pt x="0" y="4068472"/>
                </a:moveTo>
                <a:lnTo>
                  <a:pt x="3577082" y="4068472"/>
                </a:lnTo>
                <a:cubicBezTo>
                  <a:pt x="4700580" y="4068472"/>
                  <a:pt x="5611318" y="3157734"/>
                  <a:pt x="5611318" y="2034236"/>
                </a:cubicBezTo>
                <a:lnTo>
                  <a:pt x="5611318" y="2034236"/>
                </a:lnTo>
                <a:cubicBezTo>
                  <a:pt x="5611318" y="910739"/>
                  <a:pt x="4700580" y="0"/>
                  <a:pt x="3577082" y="0"/>
                </a:cubicBezTo>
                <a:lnTo>
                  <a:pt x="0" y="0"/>
                </a:lnTo>
                <a:lnTo>
                  <a:pt x="0" y="4068472"/>
                </a:lnTo>
                <a:lnTo>
                  <a:pt x="0" y="4068472"/>
                </a:lnTo>
                <a:close/>
              </a:path>
            </a:pathLst>
          </a:custGeom>
          <a:solidFill>
            <a:srgbClr val="FFC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E79EAB5-BC5C-B00F-CBA9-1ED1062E2490}"/>
              </a:ext>
            </a:extLst>
          </p:cNvPr>
          <p:cNvSpPr/>
          <p:nvPr/>
        </p:nvSpPr>
        <p:spPr>
          <a:xfrm>
            <a:off x="3916679" y="6242783"/>
            <a:ext cx="2941319" cy="2556736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8FAF3D-A268-1847-036A-C3108C11EB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2900" y="6559887"/>
            <a:ext cx="2848134" cy="16015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31D0405-D9C4-F408-4DA5-4F53C27530D4}"/>
              </a:ext>
            </a:extLst>
          </p:cNvPr>
          <p:cNvSpPr txBox="1"/>
          <p:nvPr/>
        </p:nvSpPr>
        <p:spPr>
          <a:xfrm>
            <a:off x="939928" y="4065095"/>
            <a:ext cx="4841715" cy="1675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MARKAH</a:t>
            </a:r>
          </a:p>
          <a:p>
            <a:pPr>
              <a:lnSpc>
                <a:spcPts val="6000"/>
              </a:lnSpc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PBD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74A1A08-A685-7E12-751D-3155000FE174}"/>
              </a:ext>
            </a:extLst>
          </p:cNvPr>
          <p:cNvGrpSpPr/>
          <p:nvPr/>
        </p:nvGrpSpPr>
        <p:grpSpPr>
          <a:xfrm>
            <a:off x="270795" y="9159709"/>
            <a:ext cx="2365595" cy="523220"/>
            <a:chOff x="-3438729" y="812631"/>
            <a:chExt cx="2365595" cy="52322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F3F1780-3EB6-20A7-7AF9-D65EE9C0E26D}"/>
                </a:ext>
              </a:extLst>
            </p:cNvPr>
            <p:cNvSpPr/>
            <p:nvPr/>
          </p:nvSpPr>
          <p:spPr>
            <a:xfrm>
              <a:off x="-2528974" y="874896"/>
              <a:ext cx="1338267" cy="36295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B834B2C-198F-CA02-A2D9-019A2D2B04D2}"/>
                </a:ext>
              </a:extLst>
            </p:cNvPr>
            <p:cNvSpPr txBox="1"/>
            <p:nvPr/>
          </p:nvSpPr>
          <p:spPr>
            <a:xfrm>
              <a:off x="-2490608" y="897435"/>
              <a:ext cx="1417474" cy="382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PENGURUSAN</a:t>
              </a:r>
              <a:b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</a:b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KELAS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1DF00C1-585D-27D6-1A6B-A45DEDFD47AE}"/>
                </a:ext>
              </a:extLst>
            </p:cNvPr>
            <p:cNvSpPr txBox="1"/>
            <p:nvPr/>
          </p:nvSpPr>
          <p:spPr>
            <a:xfrm>
              <a:off x="-3438729" y="812631"/>
              <a:ext cx="13382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Poppins" panose="00000500000000000000" pitchFamily="2" charset="0"/>
                  <a:cs typeface="Poppins" panose="00000500000000000000" pitchFamily="2" charset="0"/>
                </a:rPr>
                <a:t>FAIL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C3ABEDB-1747-84C8-F193-0A1EB330D11E}"/>
              </a:ext>
            </a:extLst>
          </p:cNvPr>
          <p:cNvSpPr txBox="1"/>
          <p:nvPr/>
        </p:nvSpPr>
        <p:spPr>
          <a:xfrm>
            <a:off x="97959" y="6726174"/>
            <a:ext cx="4841715" cy="755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PENTAKSIRAN BILIK DARJAH</a:t>
            </a:r>
          </a:p>
        </p:txBody>
      </p:sp>
    </p:spTree>
    <p:extLst>
      <p:ext uri="{BB962C8B-B14F-4D97-AF65-F5344CB8AC3E}">
        <p14:creationId xmlns:p14="http://schemas.microsoft.com/office/powerpoint/2010/main" val="6545503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16635-9471-6531-D6AF-BF2F4B837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5E1449C0-F275-631B-D643-05E3222342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14"/>
            <a:ext cx="6858000" cy="9853481"/>
          </a:xfrm>
          <a:prstGeom prst="rect">
            <a:avLst/>
          </a:prstGeom>
        </p:spPr>
      </p:pic>
      <p:sp>
        <p:nvSpPr>
          <p:cNvPr id="5" name="Graphic 4">
            <a:extLst>
              <a:ext uri="{FF2B5EF4-FFF2-40B4-BE49-F238E27FC236}">
                <a16:creationId xmlns:a16="http://schemas.microsoft.com/office/drawing/2014/main" id="{CE407AE4-D9EA-0E07-D094-BF3A02CCF1C2}"/>
              </a:ext>
            </a:extLst>
          </p:cNvPr>
          <p:cNvSpPr/>
          <p:nvPr/>
        </p:nvSpPr>
        <p:spPr>
          <a:xfrm>
            <a:off x="-1" y="2637652"/>
            <a:ext cx="6429103" cy="4342268"/>
          </a:xfrm>
          <a:custGeom>
            <a:avLst/>
            <a:gdLst>
              <a:gd name="connsiteX0" fmla="*/ 638636 w 5611318"/>
              <a:gd name="connsiteY0" fmla="*/ 3429836 h 4068472"/>
              <a:gd name="connsiteX1" fmla="*/ 638636 w 5611318"/>
              <a:gd name="connsiteY1" fmla="*/ 638636 h 4068472"/>
              <a:gd name="connsiteX2" fmla="*/ 3577082 w 5611318"/>
              <a:gd name="connsiteY2" fmla="*/ 638636 h 4068472"/>
              <a:gd name="connsiteX3" fmla="*/ 4563955 w 5611318"/>
              <a:gd name="connsiteY3" fmla="*/ 1047364 h 4068472"/>
              <a:gd name="connsiteX4" fmla="*/ 4972682 w 5611318"/>
              <a:gd name="connsiteY4" fmla="*/ 2034236 h 4068472"/>
              <a:gd name="connsiteX5" fmla="*/ 4563955 w 5611318"/>
              <a:gd name="connsiteY5" fmla="*/ 3021037 h 4068472"/>
              <a:gd name="connsiteX6" fmla="*/ 3577082 w 5611318"/>
              <a:gd name="connsiteY6" fmla="*/ 3429764 h 4068472"/>
              <a:gd name="connsiteX7" fmla="*/ 638636 w 5611318"/>
              <a:gd name="connsiteY7" fmla="*/ 3429764 h 4068472"/>
              <a:gd name="connsiteX8" fmla="*/ 0 w 5611318"/>
              <a:gd name="connsiteY8" fmla="*/ 4068472 h 4068472"/>
              <a:gd name="connsiteX9" fmla="*/ 3577082 w 5611318"/>
              <a:gd name="connsiteY9" fmla="*/ 4068472 h 4068472"/>
              <a:gd name="connsiteX10" fmla="*/ 5611318 w 5611318"/>
              <a:gd name="connsiteY10" fmla="*/ 2034236 h 4068472"/>
              <a:gd name="connsiteX11" fmla="*/ 5611318 w 5611318"/>
              <a:gd name="connsiteY11" fmla="*/ 2034236 h 4068472"/>
              <a:gd name="connsiteX12" fmla="*/ 3577082 w 5611318"/>
              <a:gd name="connsiteY12" fmla="*/ 0 h 4068472"/>
              <a:gd name="connsiteX13" fmla="*/ 0 w 5611318"/>
              <a:gd name="connsiteY13" fmla="*/ 0 h 4068472"/>
              <a:gd name="connsiteX14" fmla="*/ 0 w 5611318"/>
              <a:gd name="connsiteY14" fmla="*/ 4068472 h 4068472"/>
              <a:gd name="connsiteX15" fmla="*/ 0 w 5611318"/>
              <a:gd name="connsiteY15" fmla="*/ 4068472 h 406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11318" h="4068472">
                <a:moveTo>
                  <a:pt x="638636" y="3429836"/>
                </a:moveTo>
                <a:lnTo>
                  <a:pt x="638636" y="638636"/>
                </a:lnTo>
                <a:lnTo>
                  <a:pt x="3577082" y="638636"/>
                </a:lnTo>
                <a:cubicBezTo>
                  <a:pt x="3949859" y="638636"/>
                  <a:pt x="4300320" y="783801"/>
                  <a:pt x="4563955" y="1047364"/>
                </a:cubicBezTo>
                <a:cubicBezTo>
                  <a:pt x="4827518" y="1310927"/>
                  <a:pt x="4972682" y="1661459"/>
                  <a:pt x="4972682" y="2034236"/>
                </a:cubicBezTo>
                <a:cubicBezTo>
                  <a:pt x="4972682" y="2407013"/>
                  <a:pt x="4827518" y="2757474"/>
                  <a:pt x="4563955" y="3021037"/>
                </a:cubicBezTo>
                <a:cubicBezTo>
                  <a:pt x="4300392" y="3284600"/>
                  <a:pt x="3949859" y="3429764"/>
                  <a:pt x="3577082" y="3429764"/>
                </a:cubicBezTo>
                <a:lnTo>
                  <a:pt x="638636" y="3429764"/>
                </a:lnTo>
                <a:moveTo>
                  <a:pt x="0" y="4068472"/>
                </a:moveTo>
                <a:lnTo>
                  <a:pt x="3577082" y="4068472"/>
                </a:lnTo>
                <a:cubicBezTo>
                  <a:pt x="4700580" y="4068472"/>
                  <a:pt x="5611318" y="3157734"/>
                  <a:pt x="5611318" y="2034236"/>
                </a:cubicBezTo>
                <a:lnTo>
                  <a:pt x="5611318" y="2034236"/>
                </a:lnTo>
                <a:cubicBezTo>
                  <a:pt x="5611318" y="910739"/>
                  <a:pt x="4700580" y="0"/>
                  <a:pt x="3577082" y="0"/>
                </a:cubicBezTo>
                <a:lnTo>
                  <a:pt x="0" y="0"/>
                </a:lnTo>
                <a:lnTo>
                  <a:pt x="0" y="4068472"/>
                </a:lnTo>
                <a:lnTo>
                  <a:pt x="0" y="4068472"/>
                </a:lnTo>
                <a:close/>
              </a:path>
            </a:pathLst>
          </a:custGeom>
          <a:solidFill>
            <a:srgbClr val="FFC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1E2DEBA-9867-6BC3-CF85-930ABBF70AC9}"/>
              </a:ext>
            </a:extLst>
          </p:cNvPr>
          <p:cNvSpPr/>
          <p:nvPr/>
        </p:nvSpPr>
        <p:spPr>
          <a:xfrm>
            <a:off x="3916679" y="6242783"/>
            <a:ext cx="2941319" cy="2556736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A73A38-40C9-2639-7FD7-B6B000AB77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2900" y="6559887"/>
            <a:ext cx="2848134" cy="16015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A379FE0-A014-4AC3-5DDA-278CDAE6A3C8}"/>
              </a:ext>
            </a:extLst>
          </p:cNvPr>
          <p:cNvSpPr txBox="1"/>
          <p:nvPr/>
        </p:nvSpPr>
        <p:spPr>
          <a:xfrm>
            <a:off x="939928" y="4065095"/>
            <a:ext cx="4841715" cy="1632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HEADCOUNT</a:t>
            </a:r>
          </a:p>
          <a:p>
            <a:pPr>
              <a:lnSpc>
                <a:spcPts val="6000"/>
              </a:lnSpc>
            </a:pP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KELAS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5950F5E-62A9-CD22-DE4F-BA6644D41D62}"/>
              </a:ext>
            </a:extLst>
          </p:cNvPr>
          <p:cNvGrpSpPr/>
          <p:nvPr/>
        </p:nvGrpSpPr>
        <p:grpSpPr>
          <a:xfrm>
            <a:off x="270795" y="9159709"/>
            <a:ext cx="2365595" cy="523220"/>
            <a:chOff x="-3438729" y="812631"/>
            <a:chExt cx="2365595" cy="52322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DB69C17C-C1BB-59F0-FCD2-432B9B1E65AE}"/>
                </a:ext>
              </a:extLst>
            </p:cNvPr>
            <p:cNvSpPr/>
            <p:nvPr/>
          </p:nvSpPr>
          <p:spPr>
            <a:xfrm>
              <a:off x="-2528974" y="874896"/>
              <a:ext cx="1338267" cy="36295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40E6A87-ED00-C876-2B4B-42C13DE90C7E}"/>
                </a:ext>
              </a:extLst>
            </p:cNvPr>
            <p:cNvSpPr txBox="1"/>
            <p:nvPr/>
          </p:nvSpPr>
          <p:spPr>
            <a:xfrm>
              <a:off x="-2490608" y="897435"/>
              <a:ext cx="1417474" cy="382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PENGURUSAN</a:t>
              </a:r>
              <a:b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</a:b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KELAS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CE1E995-BCC6-1EC3-E873-4CEC92C60C7A}"/>
                </a:ext>
              </a:extLst>
            </p:cNvPr>
            <p:cNvSpPr txBox="1"/>
            <p:nvPr/>
          </p:nvSpPr>
          <p:spPr>
            <a:xfrm>
              <a:off x="-3438729" y="812631"/>
              <a:ext cx="13382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Poppins" panose="00000500000000000000" pitchFamily="2" charset="0"/>
                  <a:cs typeface="Poppins" panose="00000500000000000000" pitchFamily="2" charset="0"/>
                </a:rPr>
                <a:t>FAIL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6429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CD562-B3E1-7DD7-16F8-6330600CB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FF74D634-643B-1D57-016B-E3DC1EFE92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14"/>
            <a:ext cx="6858000" cy="9853481"/>
          </a:xfrm>
          <a:prstGeom prst="rect">
            <a:avLst/>
          </a:prstGeom>
        </p:spPr>
      </p:pic>
      <p:sp>
        <p:nvSpPr>
          <p:cNvPr id="5" name="Graphic 4">
            <a:extLst>
              <a:ext uri="{FF2B5EF4-FFF2-40B4-BE49-F238E27FC236}">
                <a16:creationId xmlns:a16="http://schemas.microsoft.com/office/drawing/2014/main" id="{3B7EF646-832A-AE4A-428A-2E5FB3682050}"/>
              </a:ext>
            </a:extLst>
          </p:cNvPr>
          <p:cNvSpPr/>
          <p:nvPr/>
        </p:nvSpPr>
        <p:spPr>
          <a:xfrm>
            <a:off x="-1" y="2637652"/>
            <a:ext cx="6429103" cy="4342268"/>
          </a:xfrm>
          <a:custGeom>
            <a:avLst/>
            <a:gdLst>
              <a:gd name="connsiteX0" fmla="*/ 638636 w 5611318"/>
              <a:gd name="connsiteY0" fmla="*/ 3429836 h 4068472"/>
              <a:gd name="connsiteX1" fmla="*/ 638636 w 5611318"/>
              <a:gd name="connsiteY1" fmla="*/ 638636 h 4068472"/>
              <a:gd name="connsiteX2" fmla="*/ 3577082 w 5611318"/>
              <a:gd name="connsiteY2" fmla="*/ 638636 h 4068472"/>
              <a:gd name="connsiteX3" fmla="*/ 4563955 w 5611318"/>
              <a:gd name="connsiteY3" fmla="*/ 1047364 h 4068472"/>
              <a:gd name="connsiteX4" fmla="*/ 4972682 w 5611318"/>
              <a:gd name="connsiteY4" fmla="*/ 2034236 h 4068472"/>
              <a:gd name="connsiteX5" fmla="*/ 4563955 w 5611318"/>
              <a:gd name="connsiteY5" fmla="*/ 3021037 h 4068472"/>
              <a:gd name="connsiteX6" fmla="*/ 3577082 w 5611318"/>
              <a:gd name="connsiteY6" fmla="*/ 3429764 h 4068472"/>
              <a:gd name="connsiteX7" fmla="*/ 638636 w 5611318"/>
              <a:gd name="connsiteY7" fmla="*/ 3429764 h 4068472"/>
              <a:gd name="connsiteX8" fmla="*/ 0 w 5611318"/>
              <a:gd name="connsiteY8" fmla="*/ 4068472 h 4068472"/>
              <a:gd name="connsiteX9" fmla="*/ 3577082 w 5611318"/>
              <a:gd name="connsiteY9" fmla="*/ 4068472 h 4068472"/>
              <a:gd name="connsiteX10" fmla="*/ 5611318 w 5611318"/>
              <a:gd name="connsiteY10" fmla="*/ 2034236 h 4068472"/>
              <a:gd name="connsiteX11" fmla="*/ 5611318 w 5611318"/>
              <a:gd name="connsiteY11" fmla="*/ 2034236 h 4068472"/>
              <a:gd name="connsiteX12" fmla="*/ 3577082 w 5611318"/>
              <a:gd name="connsiteY12" fmla="*/ 0 h 4068472"/>
              <a:gd name="connsiteX13" fmla="*/ 0 w 5611318"/>
              <a:gd name="connsiteY13" fmla="*/ 0 h 4068472"/>
              <a:gd name="connsiteX14" fmla="*/ 0 w 5611318"/>
              <a:gd name="connsiteY14" fmla="*/ 4068472 h 4068472"/>
              <a:gd name="connsiteX15" fmla="*/ 0 w 5611318"/>
              <a:gd name="connsiteY15" fmla="*/ 4068472 h 406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11318" h="4068472">
                <a:moveTo>
                  <a:pt x="638636" y="3429836"/>
                </a:moveTo>
                <a:lnTo>
                  <a:pt x="638636" y="638636"/>
                </a:lnTo>
                <a:lnTo>
                  <a:pt x="3577082" y="638636"/>
                </a:lnTo>
                <a:cubicBezTo>
                  <a:pt x="3949859" y="638636"/>
                  <a:pt x="4300320" y="783801"/>
                  <a:pt x="4563955" y="1047364"/>
                </a:cubicBezTo>
                <a:cubicBezTo>
                  <a:pt x="4827518" y="1310927"/>
                  <a:pt x="4972682" y="1661459"/>
                  <a:pt x="4972682" y="2034236"/>
                </a:cubicBezTo>
                <a:cubicBezTo>
                  <a:pt x="4972682" y="2407013"/>
                  <a:pt x="4827518" y="2757474"/>
                  <a:pt x="4563955" y="3021037"/>
                </a:cubicBezTo>
                <a:cubicBezTo>
                  <a:pt x="4300392" y="3284600"/>
                  <a:pt x="3949859" y="3429764"/>
                  <a:pt x="3577082" y="3429764"/>
                </a:cubicBezTo>
                <a:lnTo>
                  <a:pt x="638636" y="3429764"/>
                </a:lnTo>
                <a:moveTo>
                  <a:pt x="0" y="4068472"/>
                </a:moveTo>
                <a:lnTo>
                  <a:pt x="3577082" y="4068472"/>
                </a:lnTo>
                <a:cubicBezTo>
                  <a:pt x="4700580" y="4068472"/>
                  <a:pt x="5611318" y="3157734"/>
                  <a:pt x="5611318" y="2034236"/>
                </a:cubicBezTo>
                <a:lnTo>
                  <a:pt x="5611318" y="2034236"/>
                </a:lnTo>
                <a:cubicBezTo>
                  <a:pt x="5611318" y="910739"/>
                  <a:pt x="4700580" y="0"/>
                  <a:pt x="3577082" y="0"/>
                </a:cubicBezTo>
                <a:lnTo>
                  <a:pt x="0" y="0"/>
                </a:lnTo>
                <a:lnTo>
                  <a:pt x="0" y="4068472"/>
                </a:lnTo>
                <a:lnTo>
                  <a:pt x="0" y="4068472"/>
                </a:lnTo>
                <a:close/>
              </a:path>
            </a:pathLst>
          </a:custGeom>
          <a:solidFill>
            <a:srgbClr val="FFC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D89678A-822C-79FF-B780-9AF318B71C9B}"/>
              </a:ext>
            </a:extLst>
          </p:cNvPr>
          <p:cNvSpPr/>
          <p:nvPr/>
        </p:nvSpPr>
        <p:spPr>
          <a:xfrm>
            <a:off x="3916679" y="6242783"/>
            <a:ext cx="2941319" cy="2556736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4D8F8C-0EE5-2561-C7F9-28F081920A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2900" y="6559887"/>
            <a:ext cx="2848134" cy="16015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D55E6E-D34E-BE59-6EB1-87D7D5D34FD4}"/>
              </a:ext>
            </a:extLst>
          </p:cNvPr>
          <p:cNvSpPr txBox="1"/>
          <p:nvPr/>
        </p:nvSpPr>
        <p:spPr>
          <a:xfrm>
            <a:off x="939928" y="4065095"/>
            <a:ext cx="4841715" cy="1654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MAKLUMAT</a:t>
            </a:r>
          </a:p>
          <a:p>
            <a:pPr>
              <a:lnSpc>
                <a:spcPts val="6000"/>
              </a:lnSpc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NILAM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B973DFD-0AE0-1369-2272-8D8A583E6D1C}"/>
              </a:ext>
            </a:extLst>
          </p:cNvPr>
          <p:cNvGrpSpPr/>
          <p:nvPr/>
        </p:nvGrpSpPr>
        <p:grpSpPr>
          <a:xfrm>
            <a:off x="270795" y="9159709"/>
            <a:ext cx="2365595" cy="523220"/>
            <a:chOff x="-3438729" y="812631"/>
            <a:chExt cx="2365595" cy="52322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3E1D8892-93CF-2A79-3BA0-58753EE40118}"/>
                </a:ext>
              </a:extLst>
            </p:cNvPr>
            <p:cNvSpPr/>
            <p:nvPr/>
          </p:nvSpPr>
          <p:spPr>
            <a:xfrm>
              <a:off x="-2528974" y="874896"/>
              <a:ext cx="1338267" cy="36295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C898BAA-E79B-24DD-1832-AD09024D8FB7}"/>
                </a:ext>
              </a:extLst>
            </p:cNvPr>
            <p:cNvSpPr txBox="1"/>
            <p:nvPr/>
          </p:nvSpPr>
          <p:spPr>
            <a:xfrm>
              <a:off x="-2490608" y="897435"/>
              <a:ext cx="1417474" cy="382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PENGURUSAN</a:t>
              </a:r>
              <a:b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</a:b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KELAS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3275112-0E8D-73B8-2C6D-E381835F2841}"/>
                </a:ext>
              </a:extLst>
            </p:cNvPr>
            <p:cNvSpPr txBox="1"/>
            <p:nvPr/>
          </p:nvSpPr>
          <p:spPr>
            <a:xfrm>
              <a:off x="-3438729" y="812631"/>
              <a:ext cx="13382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Poppins" panose="00000500000000000000" pitchFamily="2" charset="0"/>
                  <a:cs typeface="Poppins" panose="00000500000000000000" pitchFamily="2" charset="0"/>
                </a:rPr>
                <a:t>FAIL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60171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77E3-86F2-E42E-08BC-817C9EF68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BE761F4C-D055-1D63-8E1E-47B8B02A6C8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6C53907-FA01-2ED3-37DD-6976DDA2E844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8CC5749-5D6A-D907-BF14-5535CEA3D431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ECCAB866-7BB5-76F3-CA5B-92015A5886A6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9475429E-F08D-7966-6F3F-CCEC42625957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9BCE288-A86A-8F59-CFF7-257656903400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7CF6EF7-ACA8-7BA5-B1FB-30057150EFE9}"/>
                </a:ext>
              </a:extLst>
            </p:cNvPr>
            <p:cNvSpPr txBox="1"/>
            <p:nvPr/>
          </p:nvSpPr>
          <p:spPr>
            <a:xfrm>
              <a:off x="896112" y="213988"/>
              <a:ext cx="5316959" cy="3629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US" sz="20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MAKLUMAT NILAM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08C0AA6-5CD1-1241-620C-5BFD75670F35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B5E8469-D564-A04C-9FC8-8092AD999226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F93CC270-43CC-49A3-0EC6-EA5AA853339A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EC2FA8C-9EC3-73F0-B062-037891DE774B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301B3D5E-593A-9392-30AE-8059F7622F11}"/>
              </a:ext>
            </a:extLst>
          </p:cNvPr>
          <p:cNvGraphicFramePr>
            <a:graphicFrameLocks noGrp="1"/>
          </p:cNvGraphicFramePr>
          <p:nvPr/>
        </p:nvGraphicFramePr>
        <p:xfrm>
          <a:off x="310243" y="1355972"/>
          <a:ext cx="6193432" cy="77086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4266">
                  <a:extLst>
                    <a:ext uri="{9D8B030D-6E8A-4147-A177-3AD203B41FA5}">
                      <a16:colId xmlns:a16="http://schemas.microsoft.com/office/drawing/2014/main" val="889792984"/>
                    </a:ext>
                  </a:extLst>
                </a:gridCol>
                <a:gridCol w="2183972">
                  <a:extLst>
                    <a:ext uri="{9D8B030D-6E8A-4147-A177-3AD203B41FA5}">
                      <a16:colId xmlns:a16="http://schemas.microsoft.com/office/drawing/2014/main" val="2533421824"/>
                    </a:ext>
                  </a:extLst>
                </a:gridCol>
                <a:gridCol w="393911">
                  <a:extLst>
                    <a:ext uri="{9D8B030D-6E8A-4147-A177-3AD203B41FA5}">
                      <a16:colId xmlns:a16="http://schemas.microsoft.com/office/drawing/2014/main" val="962631842"/>
                    </a:ext>
                  </a:extLst>
                </a:gridCol>
                <a:gridCol w="393910">
                  <a:extLst>
                    <a:ext uri="{9D8B030D-6E8A-4147-A177-3AD203B41FA5}">
                      <a16:colId xmlns:a16="http://schemas.microsoft.com/office/drawing/2014/main" val="3762840660"/>
                    </a:ext>
                  </a:extLst>
                </a:gridCol>
                <a:gridCol w="393911">
                  <a:extLst>
                    <a:ext uri="{9D8B030D-6E8A-4147-A177-3AD203B41FA5}">
                      <a16:colId xmlns:a16="http://schemas.microsoft.com/office/drawing/2014/main" val="1582033181"/>
                    </a:ext>
                  </a:extLst>
                </a:gridCol>
                <a:gridCol w="393910">
                  <a:extLst>
                    <a:ext uri="{9D8B030D-6E8A-4147-A177-3AD203B41FA5}">
                      <a16:colId xmlns:a16="http://schemas.microsoft.com/office/drawing/2014/main" val="4157777545"/>
                    </a:ext>
                  </a:extLst>
                </a:gridCol>
                <a:gridCol w="393911">
                  <a:extLst>
                    <a:ext uri="{9D8B030D-6E8A-4147-A177-3AD203B41FA5}">
                      <a16:colId xmlns:a16="http://schemas.microsoft.com/office/drawing/2014/main" val="2608441270"/>
                    </a:ext>
                  </a:extLst>
                </a:gridCol>
                <a:gridCol w="393910">
                  <a:extLst>
                    <a:ext uri="{9D8B030D-6E8A-4147-A177-3AD203B41FA5}">
                      <a16:colId xmlns:a16="http://schemas.microsoft.com/office/drawing/2014/main" val="1609328418"/>
                    </a:ext>
                  </a:extLst>
                </a:gridCol>
                <a:gridCol w="400477">
                  <a:extLst>
                    <a:ext uri="{9D8B030D-6E8A-4147-A177-3AD203B41FA5}">
                      <a16:colId xmlns:a16="http://schemas.microsoft.com/office/drawing/2014/main" val="2738576632"/>
                    </a:ext>
                  </a:extLst>
                </a:gridCol>
                <a:gridCol w="393911">
                  <a:extLst>
                    <a:ext uri="{9D8B030D-6E8A-4147-A177-3AD203B41FA5}">
                      <a16:colId xmlns:a16="http://schemas.microsoft.com/office/drawing/2014/main" val="2228567608"/>
                    </a:ext>
                  </a:extLst>
                </a:gridCol>
                <a:gridCol w="387343">
                  <a:extLst>
                    <a:ext uri="{9D8B030D-6E8A-4147-A177-3AD203B41FA5}">
                      <a16:colId xmlns:a16="http://schemas.microsoft.com/office/drawing/2014/main" val="4242259637"/>
                    </a:ext>
                  </a:extLst>
                </a:gridCol>
              </a:tblGrid>
              <a:tr h="726478">
                <a:tc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BIL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NAMA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JANTINA</a:t>
                      </a:r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81883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539107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2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907438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3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221845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4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01655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5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50952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6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824150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7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469657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8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711813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9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370772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10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21077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11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499835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12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922390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13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421964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14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864926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15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612602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16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067416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17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8443360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18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94648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19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819602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20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230366"/>
                  </a:ext>
                </a:extLst>
              </a:tr>
            </a:tbl>
          </a:graphicData>
        </a:graphic>
      </p:graphicFrame>
      <p:grpSp>
        <p:nvGrpSpPr>
          <p:cNvPr id="31" name="Group 30">
            <a:extLst>
              <a:ext uri="{FF2B5EF4-FFF2-40B4-BE49-F238E27FC236}">
                <a16:creationId xmlns:a16="http://schemas.microsoft.com/office/drawing/2014/main" id="{AC7532DF-3CF2-434F-6FCE-6C699824E9C2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6FE75D3-ED87-4D6C-A37C-72EEB5CCB338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74259E05-4395-5173-CDBB-724756A4A0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9B3916F8-C537-19A9-00BF-B3C586EB1412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2" name="Group 39">
                  <a:extLst>
                    <a:ext uri="{FF2B5EF4-FFF2-40B4-BE49-F238E27FC236}">
                      <a16:creationId xmlns:a16="http://schemas.microsoft.com/office/drawing/2014/main" id="{5C535F4A-5092-DED6-8C05-543142E9914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F93E8AF2-F95A-C91E-CB21-5971422AB2E3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46" name="Rectangle 45">
                    <a:extLst>
                      <a:ext uri="{FF2B5EF4-FFF2-40B4-BE49-F238E27FC236}">
                        <a16:creationId xmlns:a16="http://schemas.microsoft.com/office/drawing/2014/main" id="{EC63FDE7-4CDB-F99E-80A0-D29F40ED4254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3" name="Straight Arrow Connector 42">
                  <a:extLst>
                    <a:ext uri="{FF2B5EF4-FFF2-40B4-BE49-F238E27FC236}">
                      <a16:creationId xmlns:a16="http://schemas.microsoft.com/office/drawing/2014/main" id="{386AF7D0-6535-A84D-585F-71ABAD2CF5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3" name="Group 29">
              <a:extLst>
                <a:ext uri="{FF2B5EF4-FFF2-40B4-BE49-F238E27FC236}">
                  <a16:creationId xmlns:a16="http://schemas.microsoft.com/office/drawing/2014/main" id="{929471C9-0E08-2829-9E0B-2A3365362E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4" name="Group 30">
                <a:extLst>
                  <a:ext uri="{FF2B5EF4-FFF2-40B4-BE49-F238E27FC236}">
                    <a16:creationId xmlns:a16="http://schemas.microsoft.com/office/drawing/2014/main" id="{5C8A4B78-5DE0-78B3-FF12-AD107C4BB23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6441E658-4150-CFF6-7263-D8372553AC66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CABFD8C2-BA0E-F800-E186-FBBEF8B1B63E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5" name="Picture 31">
                <a:extLst>
                  <a:ext uri="{FF2B5EF4-FFF2-40B4-BE49-F238E27FC236}">
                    <a16:creationId xmlns:a16="http://schemas.microsoft.com/office/drawing/2014/main" id="{21A3B193-19D5-0110-AE5E-29891E083D1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F50EC83D-C6E4-C6A5-6034-C1CE655E29A2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85DEDF00-55CC-D7FA-7F5B-F164B03A3264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3CB22CCF-8D3E-37F7-317F-C53D598339A1}"/>
              </a:ext>
            </a:extLst>
          </p:cNvPr>
          <p:cNvSpPr/>
          <p:nvPr/>
        </p:nvSpPr>
        <p:spPr>
          <a:xfrm>
            <a:off x="130629" y="1217770"/>
            <a:ext cx="6557097" cy="8017671"/>
          </a:xfrm>
          <a:prstGeom prst="roundRect">
            <a:avLst>
              <a:gd name="adj" fmla="val 2189"/>
            </a:avLst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5771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43D98-598B-1438-AB5A-1A2067D70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7CF48982-4D62-99CE-A8FD-06F8D25630C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14"/>
            <a:ext cx="6858000" cy="9853481"/>
          </a:xfrm>
          <a:prstGeom prst="rect">
            <a:avLst/>
          </a:prstGeom>
        </p:spPr>
      </p:pic>
      <p:sp>
        <p:nvSpPr>
          <p:cNvPr id="5" name="Graphic 4">
            <a:extLst>
              <a:ext uri="{FF2B5EF4-FFF2-40B4-BE49-F238E27FC236}">
                <a16:creationId xmlns:a16="http://schemas.microsoft.com/office/drawing/2014/main" id="{3488D435-9827-430D-2EFD-8B7622E772C9}"/>
              </a:ext>
            </a:extLst>
          </p:cNvPr>
          <p:cNvSpPr/>
          <p:nvPr/>
        </p:nvSpPr>
        <p:spPr>
          <a:xfrm>
            <a:off x="-1" y="2637652"/>
            <a:ext cx="6429103" cy="4342268"/>
          </a:xfrm>
          <a:custGeom>
            <a:avLst/>
            <a:gdLst>
              <a:gd name="connsiteX0" fmla="*/ 638636 w 5611318"/>
              <a:gd name="connsiteY0" fmla="*/ 3429836 h 4068472"/>
              <a:gd name="connsiteX1" fmla="*/ 638636 w 5611318"/>
              <a:gd name="connsiteY1" fmla="*/ 638636 h 4068472"/>
              <a:gd name="connsiteX2" fmla="*/ 3577082 w 5611318"/>
              <a:gd name="connsiteY2" fmla="*/ 638636 h 4068472"/>
              <a:gd name="connsiteX3" fmla="*/ 4563955 w 5611318"/>
              <a:gd name="connsiteY3" fmla="*/ 1047364 h 4068472"/>
              <a:gd name="connsiteX4" fmla="*/ 4972682 w 5611318"/>
              <a:gd name="connsiteY4" fmla="*/ 2034236 h 4068472"/>
              <a:gd name="connsiteX5" fmla="*/ 4563955 w 5611318"/>
              <a:gd name="connsiteY5" fmla="*/ 3021037 h 4068472"/>
              <a:gd name="connsiteX6" fmla="*/ 3577082 w 5611318"/>
              <a:gd name="connsiteY6" fmla="*/ 3429764 h 4068472"/>
              <a:gd name="connsiteX7" fmla="*/ 638636 w 5611318"/>
              <a:gd name="connsiteY7" fmla="*/ 3429764 h 4068472"/>
              <a:gd name="connsiteX8" fmla="*/ 0 w 5611318"/>
              <a:gd name="connsiteY8" fmla="*/ 4068472 h 4068472"/>
              <a:gd name="connsiteX9" fmla="*/ 3577082 w 5611318"/>
              <a:gd name="connsiteY9" fmla="*/ 4068472 h 4068472"/>
              <a:gd name="connsiteX10" fmla="*/ 5611318 w 5611318"/>
              <a:gd name="connsiteY10" fmla="*/ 2034236 h 4068472"/>
              <a:gd name="connsiteX11" fmla="*/ 5611318 w 5611318"/>
              <a:gd name="connsiteY11" fmla="*/ 2034236 h 4068472"/>
              <a:gd name="connsiteX12" fmla="*/ 3577082 w 5611318"/>
              <a:gd name="connsiteY12" fmla="*/ 0 h 4068472"/>
              <a:gd name="connsiteX13" fmla="*/ 0 w 5611318"/>
              <a:gd name="connsiteY13" fmla="*/ 0 h 4068472"/>
              <a:gd name="connsiteX14" fmla="*/ 0 w 5611318"/>
              <a:gd name="connsiteY14" fmla="*/ 4068472 h 4068472"/>
              <a:gd name="connsiteX15" fmla="*/ 0 w 5611318"/>
              <a:gd name="connsiteY15" fmla="*/ 4068472 h 406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11318" h="4068472">
                <a:moveTo>
                  <a:pt x="638636" y="3429836"/>
                </a:moveTo>
                <a:lnTo>
                  <a:pt x="638636" y="638636"/>
                </a:lnTo>
                <a:lnTo>
                  <a:pt x="3577082" y="638636"/>
                </a:lnTo>
                <a:cubicBezTo>
                  <a:pt x="3949859" y="638636"/>
                  <a:pt x="4300320" y="783801"/>
                  <a:pt x="4563955" y="1047364"/>
                </a:cubicBezTo>
                <a:cubicBezTo>
                  <a:pt x="4827518" y="1310927"/>
                  <a:pt x="4972682" y="1661459"/>
                  <a:pt x="4972682" y="2034236"/>
                </a:cubicBezTo>
                <a:cubicBezTo>
                  <a:pt x="4972682" y="2407013"/>
                  <a:pt x="4827518" y="2757474"/>
                  <a:pt x="4563955" y="3021037"/>
                </a:cubicBezTo>
                <a:cubicBezTo>
                  <a:pt x="4300392" y="3284600"/>
                  <a:pt x="3949859" y="3429764"/>
                  <a:pt x="3577082" y="3429764"/>
                </a:cubicBezTo>
                <a:lnTo>
                  <a:pt x="638636" y="3429764"/>
                </a:lnTo>
                <a:moveTo>
                  <a:pt x="0" y="4068472"/>
                </a:moveTo>
                <a:lnTo>
                  <a:pt x="3577082" y="4068472"/>
                </a:lnTo>
                <a:cubicBezTo>
                  <a:pt x="4700580" y="4068472"/>
                  <a:pt x="5611318" y="3157734"/>
                  <a:pt x="5611318" y="2034236"/>
                </a:cubicBezTo>
                <a:lnTo>
                  <a:pt x="5611318" y="2034236"/>
                </a:lnTo>
                <a:cubicBezTo>
                  <a:pt x="5611318" y="910739"/>
                  <a:pt x="4700580" y="0"/>
                  <a:pt x="3577082" y="0"/>
                </a:cubicBezTo>
                <a:lnTo>
                  <a:pt x="0" y="0"/>
                </a:lnTo>
                <a:lnTo>
                  <a:pt x="0" y="4068472"/>
                </a:lnTo>
                <a:lnTo>
                  <a:pt x="0" y="4068472"/>
                </a:lnTo>
                <a:close/>
              </a:path>
            </a:pathLst>
          </a:custGeom>
          <a:solidFill>
            <a:srgbClr val="FFC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32D4E67-60B5-C3BD-C891-5CBA373B7B5B}"/>
              </a:ext>
            </a:extLst>
          </p:cNvPr>
          <p:cNvSpPr/>
          <p:nvPr/>
        </p:nvSpPr>
        <p:spPr>
          <a:xfrm>
            <a:off x="3916679" y="6242783"/>
            <a:ext cx="2941319" cy="2556736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5FD901-E956-F1DD-A8EC-E35609515E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2900" y="6559887"/>
            <a:ext cx="2848134" cy="16015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5E2B8DE-8979-8CA8-8967-456D56A9635D}"/>
              </a:ext>
            </a:extLst>
          </p:cNvPr>
          <p:cNvSpPr txBox="1"/>
          <p:nvPr/>
        </p:nvSpPr>
        <p:spPr>
          <a:xfrm>
            <a:off x="939928" y="4217937"/>
            <a:ext cx="4841715" cy="1386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MAKLUMAT</a:t>
            </a:r>
          </a:p>
          <a:p>
            <a:pPr>
              <a:lnSpc>
                <a:spcPts val="5000"/>
              </a:lnSpc>
            </a:pP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KOKURIKULUM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F816947-2922-DCED-9BB2-C0B43D0B047D}"/>
              </a:ext>
            </a:extLst>
          </p:cNvPr>
          <p:cNvGrpSpPr/>
          <p:nvPr/>
        </p:nvGrpSpPr>
        <p:grpSpPr>
          <a:xfrm>
            <a:off x="270795" y="9159709"/>
            <a:ext cx="2365595" cy="523220"/>
            <a:chOff x="-3438729" y="812631"/>
            <a:chExt cx="2365595" cy="52322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DAB6F4BE-B712-13E0-1D30-C670BE84311A}"/>
                </a:ext>
              </a:extLst>
            </p:cNvPr>
            <p:cNvSpPr/>
            <p:nvPr/>
          </p:nvSpPr>
          <p:spPr>
            <a:xfrm>
              <a:off x="-2528974" y="874896"/>
              <a:ext cx="1338267" cy="36295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A5F6ECB-2B63-FF27-AB46-5B60A4B3ABBA}"/>
                </a:ext>
              </a:extLst>
            </p:cNvPr>
            <p:cNvSpPr txBox="1"/>
            <p:nvPr/>
          </p:nvSpPr>
          <p:spPr>
            <a:xfrm>
              <a:off x="-2490608" y="897435"/>
              <a:ext cx="1417474" cy="382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PENGURUSAN</a:t>
              </a:r>
              <a:b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</a:b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KELAS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F3D3289-377C-3132-B73F-36F965D6F9FC}"/>
                </a:ext>
              </a:extLst>
            </p:cNvPr>
            <p:cNvSpPr txBox="1"/>
            <p:nvPr/>
          </p:nvSpPr>
          <p:spPr>
            <a:xfrm>
              <a:off x="-3438729" y="812631"/>
              <a:ext cx="13382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Poppins" panose="00000500000000000000" pitchFamily="2" charset="0"/>
                  <a:cs typeface="Poppins" panose="00000500000000000000" pitchFamily="2" charset="0"/>
                </a:rPr>
                <a:t>FAIL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053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CBD42514-AAEB-1EDA-0203-AECAEAF73AA8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33BC21D8-8922-EB2B-9D7C-A7BAC1D65B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369432"/>
              </p:ext>
            </p:extLst>
          </p:nvPr>
        </p:nvGraphicFramePr>
        <p:xfrm>
          <a:off x="333660" y="1187562"/>
          <a:ext cx="6168738" cy="7979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2415">
                  <a:extLst>
                    <a:ext uri="{9D8B030D-6E8A-4147-A177-3AD203B41FA5}">
                      <a16:colId xmlns:a16="http://schemas.microsoft.com/office/drawing/2014/main" val="889792984"/>
                    </a:ext>
                  </a:extLst>
                </a:gridCol>
                <a:gridCol w="2175262">
                  <a:extLst>
                    <a:ext uri="{9D8B030D-6E8A-4147-A177-3AD203B41FA5}">
                      <a16:colId xmlns:a16="http://schemas.microsoft.com/office/drawing/2014/main" val="2533421824"/>
                    </a:ext>
                  </a:extLst>
                </a:gridCol>
                <a:gridCol w="392341">
                  <a:extLst>
                    <a:ext uri="{9D8B030D-6E8A-4147-A177-3AD203B41FA5}">
                      <a16:colId xmlns:a16="http://schemas.microsoft.com/office/drawing/2014/main" val="962631842"/>
                    </a:ext>
                  </a:extLst>
                </a:gridCol>
                <a:gridCol w="392340">
                  <a:extLst>
                    <a:ext uri="{9D8B030D-6E8A-4147-A177-3AD203B41FA5}">
                      <a16:colId xmlns:a16="http://schemas.microsoft.com/office/drawing/2014/main" val="3762840660"/>
                    </a:ext>
                  </a:extLst>
                </a:gridCol>
                <a:gridCol w="392341">
                  <a:extLst>
                    <a:ext uri="{9D8B030D-6E8A-4147-A177-3AD203B41FA5}">
                      <a16:colId xmlns:a16="http://schemas.microsoft.com/office/drawing/2014/main" val="1582033181"/>
                    </a:ext>
                  </a:extLst>
                </a:gridCol>
                <a:gridCol w="392340">
                  <a:extLst>
                    <a:ext uri="{9D8B030D-6E8A-4147-A177-3AD203B41FA5}">
                      <a16:colId xmlns:a16="http://schemas.microsoft.com/office/drawing/2014/main" val="4157777545"/>
                    </a:ext>
                  </a:extLst>
                </a:gridCol>
                <a:gridCol w="392341">
                  <a:extLst>
                    <a:ext uri="{9D8B030D-6E8A-4147-A177-3AD203B41FA5}">
                      <a16:colId xmlns:a16="http://schemas.microsoft.com/office/drawing/2014/main" val="2608441270"/>
                    </a:ext>
                  </a:extLst>
                </a:gridCol>
                <a:gridCol w="392340">
                  <a:extLst>
                    <a:ext uri="{9D8B030D-6E8A-4147-A177-3AD203B41FA5}">
                      <a16:colId xmlns:a16="http://schemas.microsoft.com/office/drawing/2014/main" val="1609328418"/>
                    </a:ext>
                  </a:extLst>
                </a:gridCol>
                <a:gridCol w="398878">
                  <a:extLst>
                    <a:ext uri="{9D8B030D-6E8A-4147-A177-3AD203B41FA5}">
                      <a16:colId xmlns:a16="http://schemas.microsoft.com/office/drawing/2014/main" val="2738576632"/>
                    </a:ext>
                  </a:extLst>
                </a:gridCol>
                <a:gridCol w="392341">
                  <a:extLst>
                    <a:ext uri="{9D8B030D-6E8A-4147-A177-3AD203B41FA5}">
                      <a16:colId xmlns:a16="http://schemas.microsoft.com/office/drawing/2014/main" val="2228567608"/>
                    </a:ext>
                  </a:extLst>
                </a:gridCol>
                <a:gridCol w="385799">
                  <a:extLst>
                    <a:ext uri="{9D8B030D-6E8A-4147-A177-3AD203B41FA5}">
                      <a16:colId xmlns:a16="http://schemas.microsoft.com/office/drawing/2014/main" val="4242259637"/>
                    </a:ext>
                  </a:extLst>
                </a:gridCol>
              </a:tblGrid>
              <a:tr h="766314">
                <a:tc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BIL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5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NAMA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JANTINA</a:t>
                      </a: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MY" sz="1100" b="1" dirty="0">
                        <a:solidFill>
                          <a:schemeClr val="bg1"/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81883"/>
                  </a:ext>
                </a:extLst>
              </a:tr>
              <a:tr h="3606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539107"/>
                  </a:ext>
                </a:extLst>
              </a:tr>
              <a:tr h="3606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2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907438"/>
                  </a:ext>
                </a:extLst>
              </a:tr>
              <a:tr h="3606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3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221845"/>
                  </a:ext>
                </a:extLst>
              </a:tr>
              <a:tr h="3606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4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01655"/>
                  </a:ext>
                </a:extLst>
              </a:tr>
              <a:tr h="3606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5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50952"/>
                  </a:ext>
                </a:extLst>
              </a:tr>
              <a:tr h="3606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6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824150"/>
                  </a:ext>
                </a:extLst>
              </a:tr>
              <a:tr h="3606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7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469657"/>
                  </a:ext>
                </a:extLst>
              </a:tr>
              <a:tr h="3606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8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711813"/>
                  </a:ext>
                </a:extLst>
              </a:tr>
              <a:tr h="3606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9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370772"/>
                  </a:ext>
                </a:extLst>
              </a:tr>
              <a:tr h="3606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10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21077"/>
                  </a:ext>
                </a:extLst>
              </a:tr>
              <a:tr h="3606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11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499835"/>
                  </a:ext>
                </a:extLst>
              </a:tr>
              <a:tr h="3606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12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922390"/>
                  </a:ext>
                </a:extLst>
              </a:tr>
              <a:tr h="3606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13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421964"/>
                  </a:ext>
                </a:extLst>
              </a:tr>
              <a:tr h="3606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14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864926"/>
                  </a:ext>
                </a:extLst>
              </a:tr>
              <a:tr h="3606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15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612602"/>
                  </a:ext>
                </a:extLst>
              </a:tr>
              <a:tr h="3606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16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067416"/>
                  </a:ext>
                </a:extLst>
              </a:tr>
              <a:tr h="3606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17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8443360"/>
                  </a:ext>
                </a:extLst>
              </a:tr>
              <a:tr h="3606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18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94648"/>
                  </a:ext>
                </a:extLst>
              </a:tr>
              <a:tr h="3606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19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819602"/>
                  </a:ext>
                </a:extLst>
              </a:tr>
              <a:tr h="36067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20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230366"/>
                  </a:ext>
                </a:extLst>
              </a:tr>
            </a:tbl>
          </a:graphicData>
        </a:graphic>
      </p:graphicFrame>
      <p:grpSp>
        <p:nvGrpSpPr>
          <p:cNvPr id="60" name="Group 59">
            <a:extLst>
              <a:ext uri="{FF2B5EF4-FFF2-40B4-BE49-F238E27FC236}">
                <a16:creationId xmlns:a16="http://schemas.microsoft.com/office/drawing/2014/main" id="{33EE906F-1E4D-9FC6-7967-C5B3C9C64F6E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CBCF6782-9AF0-241F-4783-EACA81AAD5C9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731AA898-2F96-1256-A5F6-D8B3A12B93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05C83633-BC2E-8F05-F253-F386D72709A0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71" name="Group 39">
                  <a:extLst>
                    <a:ext uri="{FF2B5EF4-FFF2-40B4-BE49-F238E27FC236}">
                      <a16:creationId xmlns:a16="http://schemas.microsoft.com/office/drawing/2014/main" id="{108FEB54-F7A5-D7B8-5F4C-6F45BA400E3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73" name="Rectangle 72">
                    <a:extLst>
                      <a:ext uri="{FF2B5EF4-FFF2-40B4-BE49-F238E27FC236}">
                        <a16:creationId xmlns:a16="http://schemas.microsoft.com/office/drawing/2014/main" id="{F2C1C0F4-C6F5-80A3-D820-30B99EEE3C10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74" name="Rectangle 73">
                    <a:extLst>
                      <a:ext uri="{FF2B5EF4-FFF2-40B4-BE49-F238E27FC236}">
                        <a16:creationId xmlns:a16="http://schemas.microsoft.com/office/drawing/2014/main" id="{D5086EBA-3EA4-0E03-D275-473AE096EAC3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72" name="Straight Arrow Connector 71">
                  <a:extLst>
                    <a:ext uri="{FF2B5EF4-FFF2-40B4-BE49-F238E27FC236}">
                      <a16:creationId xmlns:a16="http://schemas.microsoft.com/office/drawing/2014/main" id="{B7072674-4801-67AE-9FFF-B2401E10FEC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2" name="Group 29">
              <a:extLst>
                <a:ext uri="{FF2B5EF4-FFF2-40B4-BE49-F238E27FC236}">
                  <a16:creationId xmlns:a16="http://schemas.microsoft.com/office/drawing/2014/main" id="{8BB2C865-996C-15A4-CDBA-6613A4AFED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63" name="Group 30">
                <a:extLst>
                  <a:ext uri="{FF2B5EF4-FFF2-40B4-BE49-F238E27FC236}">
                    <a16:creationId xmlns:a16="http://schemas.microsoft.com/office/drawing/2014/main" id="{4DF8910F-ECE2-19B4-2D62-8A5880F0981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2218C07A-42D9-E237-136C-691F565A556F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C78AA7B0-2C03-8918-B0A0-215FB2ABBEE5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64" name="Picture 31">
                <a:extLst>
                  <a:ext uri="{FF2B5EF4-FFF2-40B4-BE49-F238E27FC236}">
                    <a16:creationId xmlns:a16="http://schemas.microsoft.com/office/drawing/2014/main" id="{AACE347D-2104-494B-E397-75EA44DA756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5B7F04C2-DAA5-B65C-0300-08DC53B1F02C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A01A892E-613C-C039-C897-DB7FEA665481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8CB0F9D0-A19C-A73A-8C22-4100D08DFE1A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F955C3-A349-1F80-3B73-66AE2A806282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Rectangle: Top Corners Rounded 76">
              <a:extLst>
                <a:ext uri="{FF2B5EF4-FFF2-40B4-BE49-F238E27FC236}">
                  <a16:creationId xmlns:a16="http://schemas.microsoft.com/office/drawing/2014/main" id="{F49F9BAE-E56B-5355-6A53-F0D8763A3B87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: Top Corners Rounded 77">
              <a:extLst>
                <a:ext uri="{FF2B5EF4-FFF2-40B4-BE49-F238E27FC236}">
                  <a16:creationId xmlns:a16="http://schemas.microsoft.com/office/drawing/2014/main" id="{107172DE-0CB0-CCF3-9C54-2984450187C7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42044968-2F68-06DA-D021-DB821FBC185C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A7E3ECFD-2634-78C3-153B-FB91AB68584F}"/>
                </a:ext>
              </a:extLst>
            </p:cNvPr>
            <p:cNvSpPr txBox="1"/>
            <p:nvPr/>
          </p:nvSpPr>
          <p:spPr>
            <a:xfrm>
              <a:off x="1233306" y="187409"/>
              <a:ext cx="45269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SENARAI NAMA MURID</a:t>
              </a:r>
              <a:endParaRPr lang="ms-MY" sz="2400" b="1" spc="3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6028602-180A-9266-FBB0-DDFAFB996562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A3D139B0-71DA-3837-1290-C037488BFD6F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: Top Corners Rounded 82">
              <a:extLst>
                <a:ext uri="{FF2B5EF4-FFF2-40B4-BE49-F238E27FC236}">
                  <a16:creationId xmlns:a16="http://schemas.microsoft.com/office/drawing/2014/main" id="{5DE60CE3-A357-A419-E86F-B5B524983DFE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3192FA35-79DD-E700-11BE-DD20C5A9220C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73967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F7B15-88D8-2A77-0C63-C47569120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CCDCBA79-5266-F0A9-164B-99DFAB47E35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77E3A71-5372-3E24-9C74-326E93A69DB5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DEB004C-0743-5ED6-21A0-20F3ABF641E0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86A8CDD6-B02F-745C-B5DE-7CFE903F8ECA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BC27523F-204D-D09D-EA23-A495C919B093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07D03A5-EE0B-A837-0194-82F8029BB3B0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46054D1-1A5F-E018-4B22-364267A068D0}"/>
                </a:ext>
              </a:extLst>
            </p:cNvPr>
            <p:cNvSpPr txBox="1"/>
            <p:nvPr/>
          </p:nvSpPr>
          <p:spPr>
            <a:xfrm>
              <a:off x="896112" y="213988"/>
              <a:ext cx="5316959" cy="3629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US" sz="20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MAKLUMAT KOKURIKULUM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8AE10C4-1463-AD19-C679-57DF71672B1A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05747FC-C742-EFEA-0B8F-EB586836503E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5EC6E7BF-2D87-BF8F-D9BB-FAD860502EDC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603C4FA-F712-BCB1-228B-96FC21D6087A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DBB60A93-A5A3-5CB8-A82C-2C3C6D1A0B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477557"/>
              </p:ext>
            </p:extLst>
          </p:nvPr>
        </p:nvGraphicFramePr>
        <p:xfrm>
          <a:off x="310243" y="1355972"/>
          <a:ext cx="6193433" cy="77086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6147">
                  <a:extLst>
                    <a:ext uri="{9D8B030D-6E8A-4147-A177-3AD203B41FA5}">
                      <a16:colId xmlns:a16="http://schemas.microsoft.com/office/drawing/2014/main" val="889792984"/>
                    </a:ext>
                  </a:extLst>
                </a:gridCol>
                <a:gridCol w="2639770">
                  <a:extLst>
                    <a:ext uri="{9D8B030D-6E8A-4147-A177-3AD203B41FA5}">
                      <a16:colId xmlns:a16="http://schemas.microsoft.com/office/drawing/2014/main" val="2533421824"/>
                    </a:ext>
                  </a:extLst>
                </a:gridCol>
                <a:gridCol w="320040">
                  <a:extLst>
                    <a:ext uri="{9D8B030D-6E8A-4147-A177-3AD203B41FA5}">
                      <a16:colId xmlns:a16="http://schemas.microsoft.com/office/drawing/2014/main" val="962631842"/>
                    </a:ext>
                  </a:extLst>
                </a:gridCol>
                <a:gridCol w="654369">
                  <a:extLst>
                    <a:ext uri="{9D8B030D-6E8A-4147-A177-3AD203B41FA5}">
                      <a16:colId xmlns:a16="http://schemas.microsoft.com/office/drawing/2014/main" val="3762840660"/>
                    </a:ext>
                  </a:extLst>
                </a:gridCol>
                <a:gridCol w="654369">
                  <a:extLst>
                    <a:ext uri="{9D8B030D-6E8A-4147-A177-3AD203B41FA5}">
                      <a16:colId xmlns:a16="http://schemas.microsoft.com/office/drawing/2014/main" val="1582033181"/>
                    </a:ext>
                  </a:extLst>
                </a:gridCol>
                <a:gridCol w="654369">
                  <a:extLst>
                    <a:ext uri="{9D8B030D-6E8A-4147-A177-3AD203B41FA5}">
                      <a16:colId xmlns:a16="http://schemas.microsoft.com/office/drawing/2014/main" val="2608441270"/>
                    </a:ext>
                  </a:extLst>
                </a:gridCol>
                <a:gridCol w="654369">
                  <a:extLst>
                    <a:ext uri="{9D8B030D-6E8A-4147-A177-3AD203B41FA5}">
                      <a16:colId xmlns:a16="http://schemas.microsoft.com/office/drawing/2014/main" val="1609328418"/>
                    </a:ext>
                  </a:extLst>
                </a:gridCol>
              </a:tblGrid>
              <a:tr h="726478">
                <a:tc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BIL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NAMA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JANTINA</a:t>
                      </a:r>
                    </a:p>
                  </a:txBody>
                  <a:tcPr marT="49750" marB="4975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BADAN </a:t>
                      </a:r>
                      <a:r>
                        <a:rPr lang="en-MY" sz="7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BERUNIFORM</a:t>
                      </a:r>
                      <a:endParaRPr lang="en-MY" sz="10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KELAN /</a:t>
                      </a:r>
                      <a:r>
                        <a:rPr lang="en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 PERSATUAN</a:t>
                      </a:r>
                      <a:endParaRPr lang="en-MY" sz="10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Poppins" panose="00000500000000000000" pitchFamily="2" charset="0"/>
                      </a:endParaRPr>
                    </a:p>
                  </a:txBody>
                  <a:tcPr marT="49750" marB="4975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PERMAINAN</a:t>
                      </a:r>
                    </a:p>
                  </a:txBody>
                  <a:tcPr marT="49750" marB="4975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CATATAN</a:t>
                      </a:r>
                    </a:p>
                  </a:txBody>
                  <a:tcPr marT="49750" marB="4975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81883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539107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2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907438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3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221845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4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01655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5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50952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6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824150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7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469657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8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711813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9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370772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10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21077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11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499835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12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922390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13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421964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14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864926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15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612602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16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067416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17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8443360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18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94648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19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819602"/>
                  </a:ext>
                </a:extLst>
              </a:tr>
              <a:tr h="3491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20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000" dirty="0">
                        <a:latin typeface="Poppins" panose="00000500000000000000" pitchFamily="2" charset="0"/>
                      </a:endParaRP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230366"/>
                  </a:ext>
                </a:extLst>
              </a:tr>
            </a:tbl>
          </a:graphicData>
        </a:graphic>
      </p:graphicFrame>
      <p:grpSp>
        <p:nvGrpSpPr>
          <p:cNvPr id="31" name="Group 30">
            <a:extLst>
              <a:ext uri="{FF2B5EF4-FFF2-40B4-BE49-F238E27FC236}">
                <a16:creationId xmlns:a16="http://schemas.microsoft.com/office/drawing/2014/main" id="{472382B6-8057-1A72-CEB2-0A7FCD1E241D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A090D31-3EF9-F1B1-CB35-7FFAA6E5BE6F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1616C9E0-CC46-5D97-E12D-207B82BACD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AF0EE16E-6993-1F88-939E-C0985177A5C2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2" name="Group 39">
                  <a:extLst>
                    <a:ext uri="{FF2B5EF4-FFF2-40B4-BE49-F238E27FC236}">
                      <a16:creationId xmlns:a16="http://schemas.microsoft.com/office/drawing/2014/main" id="{47A0DB47-EC94-407A-0870-2E0D021D98A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F6BE0B0C-8EC2-137A-7D3F-8563C15C3395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46" name="Rectangle 45">
                    <a:extLst>
                      <a:ext uri="{FF2B5EF4-FFF2-40B4-BE49-F238E27FC236}">
                        <a16:creationId xmlns:a16="http://schemas.microsoft.com/office/drawing/2014/main" id="{BCC9ACA8-58D6-ADAE-02F0-30025CADF70A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3" name="Straight Arrow Connector 42">
                  <a:extLst>
                    <a:ext uri="{FF2B5EF4-FFF2-40B4-BE49-F238E27FC236}">
                      <a16:creationId xmlns:a16="http://schemas.microsoft.com/office/drawing/2014/main" id="{28FD1FC6-2C7D-556F-56FD-33023938B0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3" name="Group 29">
              <a:extLst>
                <a:ext uri="{FF2B5EF4-FFF2-40B4-BE49-F238E27FC236}">
                  <a16:creationId xmlns:a16="http://schemas.microsoft.com/office/drawing/2014/main" id="{BDB0F95B-9976-425E-9F78-9705B5575F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4" name="Group 30">
                <a:extLst>
                  <a:ext uri="{FF2B5EF4-FFF2-40B4-BE49-F238E27FC236}">
                    <a16:creationId xmlns:a16="http://schemas.microsoft.com/office/drawing/2014/main" id="{7799FB5C-2083-BC74-B342-E307E7C9827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F2E1CEAB-DC02-2169-CADF-C5390E844FCC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110E6557-ADFC-A892-92E6-C2C3C78CC6C8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5" name="Picture 31">
                <a:extLst>
                  <a:ext uri="{FF2B5EF4-FFF2-40B4-BE49-F238E27FC236}">
                    <a16:creationId xmlns:a16="http://schemas.microsoft.com/office/drawing/2014/main" id="{EDE0CE2E-C9D7-B4E5-33F8-1F1AA2B73E5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06701FC2-8146-9984-6FBE-F83E70C53321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57584949-AC40-82FB-620C-9E8838D1A94B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25370587-EEB2-8046-C6BD-42EDB41E7D16}"/>
              </a:ext>
            </a:extLst>
          </p:cNvPr>
          <p:cNvSpPr/>
          <p:nvPr/>
        </p:nvSpPr>
        <p:spPr>
          <a:xfrm>
            <a:off x="130629" y="1217770"/>
            <a:ext cx="6557097" cy="8017671"/>
          </a:xfrm>
          <a:prstGeom prst="roundRect">
            <a:avLst>
              <a:gd name="adj" fmla="val 2189"/>
            </a:avLst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6130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29C7E-10C8-FC06-C24B-922E3979F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71B78DEE-DFB3-EDE8-5076-4188F71E81D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14"/>
            <a:ext cx="6858000" cy="9853481"/>
          </a:xfrm>
          <a:prstGeom prst="rect">
            <a:avLst/>
          </a:prstGeom>
        </p:spPr>
      </p:pic>
      <p:sp>
        <p:nvSpPr>
          <p:cNvPr id="5" name="Graphic 4">
            <a:extLst>
              <a:ext uri="{FF2B5EF4-FFF2-40B4-BE49-F238E27FC236}">
                <a16:creationId xmlns:a16="http://schemas.microsoft.com/office/drawing/2014/main" id="{3EDB826C-0CEC-5522-4F7A-B61656B4FCB2}"/>
              </a:ext>
            </a:extLst>
          </p:cNvPr>
          <p:cNvSpPr/>
          <p:nvPr/>
        </p:nvSpPr>
        <p:spPr>
          <a:xfrm>
            <a:off x="-1" y="2637652"/>
            <a:ext cx="6429103" cy="4342268"/>
          </a:xfrm>
          <a:custGeom>
            <a:avLst/>
            <a:gdLst>
              <a:gd name="connsiteX0" fmla="*/ 638636 w 5611318"/>
              <a:gd name="connsiteY0" fmla="*/ 3429836 h 4068472"/>
              <a:gd name="connsiteX1" fmla="*/ 638636 w 5611318"/>
              <a:gd name="connsiteY1" fmla="*/ 638636 h 4068472"/>
              <a:gd name="connsiteX2" fmla="*/ 3577082 w 5611318"/>
              <a:gd name="connsiteY2" fmla="*/ 638636 h 4068472"/>
              <a:gd name="connsiteX3" fmla="*/ 4563955 w 5611318"/>
              <a:gd name="connsiteY3" fmla="*/ 1047364 h 4068472"/>
              <a:gd name="connsiteX4" fmla="*/ 4972682 w 5611318"/>
              <a:gd name="connsiteY4" fmla="*/ 2034236 h 4068472"/>
              <a:gd name="connsiteX5" fmla="*/ 4563955 w 5611318"/>
              <a:gd name="connsiteY5" fmla="*/ 3021037 h 4068472"/>
              <a:gd name="connsiteX6" fmla="*/ 3577082 w 5611318"/>
              <a:gd name="connsiteY6" fmla="*/ 3429764 h 4068472"/>
              <a:gd name="connsiteX7" fmla="*/ 638636 w 5611318"/>
              <a:gd name="connsiteY7" fmla="*/ 3429764 h 4068472"/>
              <a:gd name="connsiteX8" fmla="*/ 0 w 5611318"/>
              <a:gd name="connsiteY8" fmla="*/ 4068472 h 4068472"/>
              <a:gd name="connsiteX9" fmla="*/ 3577082 w 5611318"/>
              <a:gd name="connsiteY9" fmla="*/ 4068472 h 4068472"/>
              <a:gd name="connsiteX10" fmla="*/ 5611318 w 5611318"/>
              <a:gd name="connsiteY10" fmla="*/ 2034236 h 4068472"/>
              <a:gd name="connsiteX11" fmla="*/ 5611318 w 5611318"/>
              <a:gd name="connsiteY11" fmla="*/ 2034236 h 4068472"/>
              <a:gd name="connsiteX12" fmla="*/ 3577082 w 5611318"/>
              <a:gd name="connsiteY12" fmla="*/ 0 h 4068472"/>
              <a:gd name="connsiteX13" fmla="*/ 0 w 5611318"/>
              <a:gd name="connsiteY13" fmla="*/ 0 h 4068472"/>
              <a:gd name="connsiteX14" fmla="*/ 0 w 5611318"/>
              <a:gd name="connsiteY14" fmla="*/ 4068472 h 4068472"/>
              <a:gd name="connsiteX15" fmla="*/ 0 w 5611318"/>
              <a:gd name="connsiteY15" fmla="*/ 4068472 h 406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11318" h="4068472">
                <a:moveTo>
                  <a:pt x="638636" y="3429836"/>
                </a:moveTo>
                <a:lnTo>
                  <a:pt x="638636" y="638636"/>
                </a:lnTo>
                <a:lnTo>
                  <a:pt x="3577082" y="638636"/>
                </a:lnTo>
                <a:cubicBezTo>
                  <a:pt x="3949859" y="638636"/>
                  <a:pt x="4300320" y="783801"/>
                  <a:pt x="4563955" y="1047364"/>
                </a:cubicBezTo>
                <a:cubicBezTo>
                  <a:pt x="4827518" y="1310927"/>
                  <a:pt x="4972682" y="1661459"/>
                  <a:pt x="4972682" y="2034236"/>
                </a:cubicBezTo>
                <a:cubicBezTo>
                  <a:pt x="4972682" y="2407013"/>
                  <a:pt x="4827518" y="2757474"/>
                  <a:pt x="4563955" y="3021037"/>
                </a:cubicBezTo>
                <a:cubicBezTo>
                  <a:pt x="4300392" y="3284600"/>
                  <a:pt x="3949859" y="3429764"/>
                  <a:pt x="3577082" y="3429764"/>
                </a:cubicBezTo>
                <a:lnTo>
                  <a:pt x="638636" y="3429764"/>
                </a:lnTo>
                <a:moveTo>
                  <a:pt x="0" y="4068472"/>
                </a:moveTo>
                <a:lnTo>
                  <a:pt x="3577082" y="4068472"/>
                </a:lnTo>
                <a:cubicBezTo>
                  <a:pt x="4700580" y="4068472"/>
                  <a:pt x="5611318" y="3157734"/>
                  <a:pt x="5611318" y="2034236"/>
                </a:cubicBezTo>
                <a:lnTo>
                  <a:pt x="5611318" y="2034236"/>
                </a:lnTo>
                <a:cubicBezTo>
                  <a:pt x="5611318" y="910739"/>
                  <a:pt x="4700580" y="0"/>
                  <a:pt x="3577082" y="0"/>
                </a:cubicBezTo>
                <a:lnTo>
                  <a:pt x="0" y="0"/>
                </a:lnTo>
                <a:lnTo>
                  <a:pt x="0" y="4068472"/>
                </a:lnTo>
                <a:lnTo>
                  <a:pt x="0" y="4068472"/>
                </a:lnTo>
                <a:close/>
              </a:path>
            </a:pathLst>
          </a:custGeom>
          <a:solidFill>
            <a:srgbClr val="FFC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751CF68-7870-BB38-57E1-857712624E8D}"/>
              </a:ext>
            </a:extLst>
          </p:cNvPr>
          <p:cNvSpPr/>
          <p:nvPr/>
        </p:nvSpPr>
        <p:spPr>
          <a:xfrm>
            <a:off x="3916679" y="6242783"/>
            <a:ext cx="2941319" cy="2556736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357B8D-3973-8FE8-01BD-EFFF198399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2900" y="6559887"/>
            <a:ext cx="2848134" cy="16015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D26C9B0-A3B5-987F-55BF-0A72FEF4D2AE}"/>
              </a:ext>
            </a:extLst>
          </p:cNvPr>
          <p:cNvGrpSpPr/>
          <p:nvPr/>
        </p:nvGrpSpPr>
        <p:grpSpPr>
          <a:xfrm>
            <a:off x="270795" y="9159709"/>
            <a:ext cx="2365595" cy="523220"/>
            <a:chOff x="-3438729" y="812631"/>
            <a:chExt cx="2365595" cy="52322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3941E6C7-8078-D2F0-37A6-3CA7D7503FFC}"/>
                </a:ext>
              </a:extLst>
            </p:cNvPr>
            <p:cNvSpPr/>
            <p:nvPr/>
          </p:nvSpPr>
          <p:spPr>
            <a:xfrm>
              <a:off x="-2528974" y="874896"/>
              <a:ext cx="1338267" cy="36295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2D96193-44A0-1FDF-84A9-C81852DE28BF}"/>
                </a:ext>
              </a:extLst>
            </p:cNvPr>
            <p:cNvSpPr txBox="1"/>
            <p:nvPr/>
          </p:nvSpPr>
          <p:spPr>
            <a:xfrm>
              <a:off x="-2490608" y="897435"/>
              <a:ext cx="1417474" cy="382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PENGURUSAN</a:t>
              </a:r>
              <a:b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</a:b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KELAS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39EE695-E61F-B6F0-A072-96C0D91147CA}"/>
                </a:ext>
              </a:extLst>
            </p:cNvPr>
            <p:cNvSpPr txBox="1"/>
            <p:nvPr/>
          </p:nvSpPr>
          <p:spPr>
            <a:xfrm>
              <a:off x="-3438729" y="812631"/>
              <a:ext cx="13382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Poppins" panose="00000500000000000000" pitchFamily="2" charset="0"/>
                  <a:cs typeface="Poppins" panose="00000500000000000000" pitchFamily="2" charset="0"/>
                </a:rPr>
                <a:t>FAIL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FA7ADC3-E895-7A38-F499-DCC70AE23A5A}"/>
              </a:ext>
            </a:extLst>
          </p:cNvPr>
          <p:cNvSpPr txBox="1"/>
          <p:nvPr/>
        </p:nvSpPr>
        <p:spPr>
          <a:xfrm>
            <a:off x="939928" y="4065095"/>
            <a:ext cx="4841715" cy="1654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KEWANGAN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lnSpc>
                <a:spcPts val="6000"/>
              </a:lnSpc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KELAS</a:t>
            </a:r>
          </a:p>
        </p:txBody>
      </p:sp>
    </p:spTree>
    <p:extLst>
      <p:ext uri="{BB962C8B-B14F-4D97-AF65-F5344CB8AC3E}">
        <p14:creationId xmlns:p14="http://schemas.microsoft.com/office/powerpoint/2010/main" val="6102729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BF78F-ADB4-DD57-AA6C-8D2EB2D26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CE2D3BDC-443E-C6FD-D115-FC7A1E7F8EA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14"/>
            <a:ext cx="6858000" cy="9853481"/>
          </a:xfrm>
          <a:prstGeom prst="rect">
            <a:avLst/>
          </a:prstGeom>
        </p:spPr>
      </p:pic>
      <p:sp>
        <p:nvSpPr>
          <p:cNvPr id="5" name="Graphic 4">
            <a:extLst>
              <a:ext uri="{FF2B5EF4-FFF2-40B4-BE49-F238E27FC236}">
                <a16:creationId xmlns:a16="http://schemas.microsoft.com/office/drawing/2014/main" id="{33392DB7-B7CF-4078-CEB3-8A752463A3A3}"/>
              </a:ext>
            </a:extLst>
          </p:cNvPr>
          <p:cNvSpPr/>
          <p:nvPr/>
        </p:nvSpPr>
        <p:spPr>
          <a:xfrm>
            <a:off x="-1" y="2637652"/>
            <a:ext cx="6429103" cy="4342268"/>
          </a:xfrm>
          <a:custGeom>
            <a:avLst/>
            <a:gdLst>
              <a:gd name="connsiteX0" fmla="*/ 638636 w 5611318"/>
              <a:gd name="connsiteY0" fmla="*/ 3429836 h 4068472"/>
              <a:gd name="connsiteX1" fmla="*/ 638636 w 5611318"/>
              <a:gd name="connsiteY1" fmla="*/ 638636 h 4068472"/>
              <a:gd name="connsiteX2" fmla="*/ 3577082 w 5611318"/>
              <a:gd name="connsiteY2" fmla="*/ 638636 h 4068472"/>
              <a:gd name="connsiteX3" fmla="*/ 4563955 w 5611318"/>
              <a:gd name="connsiteY3" fmla="*/ 1047364 h 4068472"/>
              <a:gd name="connsiteX4" fmla="*/ 4972682 w 5611318"/>
              <a:gd name="connsiteY4" fmla="*/ 2034236 h 4068472"/>
              <a:gd name="connsiteX5" fmla="*/ 4563955 w 5611318"/>
              <a:gd name="connsiteY5" fmla="*/ 3021037 h 4068472"/>
              <a:gd name="connsiteX6" fmla="*/ 3577082 w 5611318"/>
              <a:gd name="connsiteY6" fmla="*/ 3429764 h 4068472"/>
              <a:gd name="connsiteX7" fmla="*/ 638636 w 5611318"/>
              <a:gd name="connsiteY7" fmla="*/ 3429764 h 4068472"/>
              <a:gd name="connsiteX8" fmla="*/ 0 w 5611318"/>
              <a:gd name="connsiteY8" fmla="*/ 4068472 h 4068472"/>
              <a:gd name="connsiteX9" fmla="*/ 3577082 w 5611318"/>
              <a:gd name="connsiteY9" fmla="*/ 4068472 h 4068472"/>
              <a:gd name="connsiteX10" fmla="*/ 5611318 w 5611318"/>
              <a:gd name="connsiteY10" fmla="*/ 2034236 h 4068472"/>
              <a:gd name="connsiteX11" fmla="*/ 5611318 w 5611318"/>
              <a:gd name="connsiteY11" fmla="*/ 2034236 h 4068472"/>
              <a:gd name="connsiteX12" fmla="*/ 3577082 w 5611318"/>
              <a:gd name="connsiteY12" fmla="*/ 0 h 4068472"/>
              <a:gd name="connsiteX13" fmla="*/ 0 w 5611318"/>
              <a:gd name="connsiteY13" fmla="*/ 0 h 4068472"/>
              <a:gd name="connsiteX14" fmla="*/ 0 w 5611318"/>
              <a:gd name="connsiteY14" fmla="*/ 4068472 h 4068472"/>
              <a:gd name="connsiteX15" fmla="*/ 0 w 5611318"/>
              <a:gd name="connsiteY15" fmla="*/ 4068472 h 406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11318" h="4068472">
                <a:moveTo>
                  <a:pt x="638636" y="3429836"/>
                </a:moveTo>
                <a:lnTo>
                  <a:pt x="638636" y="638636"/>
                </a:lnTo>
                <a:lnTo>
                  <a:pt x="3577082" y="638636"/>
                </a:lnTo>
                <a:cubicBezTo>
                  <a:pt x="3949859" y="638636"/>
                  <a:pt x="4300320" y="783801"/>
                  <a:pt x="4563955" y="1047364"/>
                </a:cubicBezTo>
                <a:cubicBezTo>
                  <a:pt x="4827518" y="1310927"/>
                  <a:pt x="4972682" y="1661459"/>
                  <a:pt x="4972682" y="2034236"/>
                </a:cubicBezTo>
                <a:cubicBezTo>
                  <a:pt x="4972682" y="2407013"/>
                  <a:pt x="4827518" y="2757474"/>
                  <a:pt x="4563955" y="3021037"/>
                </a:cubicBezTo>
                <a:cubicBezTo>
                  <a:pt x="4300392" y="3284600"/>
                  <a:pt x="3949859" y="3429764"/>
                  <a:pt x="3577082" y="3429764"/>
                </a:cubicBezTo>
                <a:lnTo>
                  <a:pt x="638636" y="3429764"/>
                </a:lnTo>
                <a:moveTo>
                  <a:pt x="0" y="4068472"/>
                </a:moveTo>
                <a:lnTo>
                  <a:pt x="3577082" y="4068472"/>
                </a:lnTo>
                <a:cubicBezTo>
                  <a:pt x="4700580" y="4068472"/>
                  <a:pt x="5611318" y="3157734"/>
                  <a:pt x="5611318" y="2034236"/>
                </a:cubicBezTo>
                <a:lnTo>
                  <a:pt x="5611318" y="2034236"/>
                </a:lnTo>
                <a:cubicBezTo>
                  <a:pt x="5611318" y="910739"/>
                  <a:pt x="4700580" y="0"/>
                  <a:pt x="3577082" y="0"/>
                </a:cubicBezTo>
                <a:lnTo>
                  <a:pt x="0" y="0"/>
                </a:lnTo>
                <a:lnTo>
                  <a:pt x="0" y="4068472"/>
                </a:lnTo>
                <a:lnTo>
                  <a:pt x="0" y="4068472"/>
                </a:lnTo>
                <a:close/>
              </a:path>
            </a:pathLst>
          </a:custGeom>
          <a:solidFill>
            <a:srgbClr val="FFC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58749AB-1490-2C6A-D53D-7A617390CC1F}"/>
              </a:ext>
            </a:extLst>
          </p:cNvPr>
          <p:cNvSpPr/>
          <p:nvPr/>
        </p:nvSpPr>
        <p:spPr>
          <a:xfrm>
            <a:off x="3916679" y="6242783"/>
            <a:ext cx="2941319" cy="2556736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CF5029E-DDDD-822E-A4EA-64F759A766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2900" y="6559887"/>
            <a:ext cx="2848134" cy="16015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04BC9BA-1C9E-FCB5-DBC4-D8AA973715D8}"/>
              </a:ext>
            </a:extLst>
          </p:cNvPr>
          <p:cNvGrpSpPr/>
          <p:nvPr/>
        </p:nvGrpSpPr>
        <p:grpSpPr>
          <a:xfrm>
            <a:off x="270795" y="9159709"/>
            <a:ext cx="2365595" cy="523220"/>
            <a:chOff x="-3438729" y="812631"/>
            <a:chExt cx="2365595" cy="52322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5DF72DAE-C314-A613-CB7E-808DECCFA203}"/>
                </a:ext>
              </a:extLst>
            </p:cNvPr>
            <p:cNvSpPr/>
            <p:nvPr/>
          </p:nvSpPr>
          <p:spPr>
            <a:xfrm>
              <a:off x="-2528974" y="874896"/>
              <a:ext cx="1338267" cy="36295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4AA56AB-248F-683F-10B4-11B605F813C4}"/>
                </a:ext>
              </a:extLst>
            </p:cNvPr>
            <p:cNvSpPr txBox="1"/>
            <p:nvPr/>
          </p:nvSpPr>
          <p:spPr>
            <a:xfrm>
              <a:off x="-2490608" y="897435"/>
              <a:ext cx="1417474" cy="382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PENGURUSAN</a:t>
              </a:r>
              <a:b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</a:b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KELAS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383D8E4-9D0F-F8BF-5848-0818D4208FEC}"/>
                </a:ext>
              </a:extLst>
            </p:cNvPr>
            <p:cNvSpPr txBox="1"/>
            <p:nvPr/>
          </p:nvSpPr>
          <p:spPr>
            <a:xfrm>
              <a:off x="-3438729" y="812631"/>
              <a:ext cx="13382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Poppins" panose="00000500000000000000" pitchFamily="2" charset="0"/>
                  <a:cs typeface="Poppins" panose="00000500000000000000" pitchFamily="2" charset="0"/>
                </a:rPr>
                <a:t>FAIL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0EDA2A7-8F19-6613-E269-C46BFA897039}"/>
              </a:ext>
            </a:extLst>
          </p:cNvPr>
          <p:cNvSpPr txBox="1"/>
          <p:nvPr/>
        </p:nvSpPr>
        <p:spPr>
          <a:xfrm>
            <a:off x="939928" y="4065095"/>
            <a:ext cx="4841715" cy="1675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SURAT </a:t>
            </a:r>
          </a:p>
          <a:p>
            <a:pPr>
              <a:lnSpc>
                <a:spcPts val="6000"/>
              </a:lnSpc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SAKIT/MC</a:t>
            </a:r>
          </a:p>
        </p:txBody>
      </p:sp>
    </p:spTree>
    <p:extLst>
      <p:ext uri="{BB962C8B-B14F-4D97-AF65-F5344CB8AC3E}">
        <p14:creationId xmlns:p14="http://schemas.microsoft.com/office/powerpoint/2010/main" val="14080111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C83ED-E104-E93A-82A1-6C0F012D7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026A56AF-AF1E-9631-5ED1-177C8D7302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7838490-A373-62CA-7D9C-C158E8A024CF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A60920B-CE8A-A38A-B6DB-EF47F2522F5C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FFCAD634-E97E-1C4F-1DFE-56B427CF825E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2B56A565-284A-1133-D9E6-DFF7D1C8E1A3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5D0CF7E-D4F9-9ADD-4623-4CE0CD13C002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4F69852-0076-D61E-59CC-1C1DCA08915B}"/>
                </a:ext>
              </a:extLst>
            </p:cNvPr>
            <p:cNvSpPr txBox="1"/>
            <p:nvPr/>
          </p:nvSpPr>
          <p:spPr>
            <a:xfrm>
              <a:off x="896112" y="213988"/>
              <a:ext cx="5316959" cy="3629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US" sz="20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CATATAN SURAT SAKIT / MC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CB42B8C-0567-566F-DC2B-DDAFA4486711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7633F64-FFEB-3610-4F9D-7583C3E01ADD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C2422BC8-0A51-BF29-7484-245CFDD80A99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85022FF-E7B2-DA85-310B-FA14113A7638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B8F6B9B-289E-6A55-5B6E-AEF7877EEB8B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0B38F784-F83F-6E86-2D4E-F3AB0C4174F9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A537E363-3810-A548-3FE5-11957456B2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2BAEE01E-1D94-B0A4-FF76-9F62DF9CBEA3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2" name="Group 39">
                  <a:extLst>
                    <a:ext uri="{FF2B5EF4-FFF2-40B4-BE49-F238E27FC236}">
                      <a16:creationId xmlns:a16="http://schemas.microsoft.com/office/drawing/2014/main" id="{FD03AC51-7833-8351-C2F8-712A1BA2C12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2A35A9AA-06FC-E326-9429-16DDB6130710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46" name="Rectangle 45">
                    <a:extLst>
                      <a:ext uri="{FF2B5EF4-FFF2-40B4-BE49-F238E27FC236}">
                        <a16:creationId xmlns:a16="http://schemas.microsoft.com/office/drawing/2014/main" id="{AFDB445A-68BF-4DE5-7C6B-96E79E25868F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3" name="Straight Arrow Connector 42">
                  <a:extLst>
                    <a:ext uri="{FF2B5EF4-FFF2-40B4-BE49-F238E27FC236}">
                      <a16:creationId xmlns:a16="http://schemas.microsoft.com/office/drawing/2014/main" id="{8529A75A-68FD-7C35-FA24-E5FFCC8B491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3" name="Group 29">
              <a:extLst>
                <a:ext uri="{FF2B5EF4-FFF2-40B4-BE49-F238E27FC236}">
                  <a16:creationId xmlns:a16="http://schemas.microsoft.com/office/drawing/2014/main" id="{C0DE45B4-70F9-1336-9AC8-5CE2A4362D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4" name="Group 30">
                <a:extLst>
                  <a:ext uri="{FF2B5EF4-FFF2-40B4-BE49-F238E27FC236}">
                    <a16:creationId xmlns:a16="http://schemas.microsoft.com/office/drawing/2014/main" id="{513A767C-329A-A03F-E311-8F0979AE141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52E5D700-E725-682E-22BC-2375183B0CFD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A971D306-B8AF-918E-E0E5-C67B1D95400D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5" name="Picture 31">
                <a:extLst>
                  <a:ext uri="{FF2B5EF4-FFF2-40B4-BE49-F238E27FC236}">
                    <a16:creationId xmlns:a16="http://schemas.microsoft.com/office/drawing/2014/main" id="{F17DCD4D-744F-C2F8-F059-1C1A74592E4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08D20A7B-6D13-3F6B-1066-170706DD2CC6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B886C796-86D0-5846-B8F2-745E9838F724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765F2E8-33B5-579A-0096-BA9B5877AD39}"/>
              </a:ext>
            </a:extLst>
          </p:cNvPr>
          <p:cNvSpPr/>
          <p:nvPr/>
        </p:nvSpPr>
        <p:spPr>
          <a:xfrm>
            <a:off x="173736" y="1217770"/>
            <a:ext cx="6513990" cy="8017671"/>
          </a:xfrm>
          <a:prstGeom prst="roundRect">
            <a:avLst>
              <a:gd name="adj" fmla="val 2189"/>
            </a:avLst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B1D4592-D5A3-D2E0-1847-27C6FBE230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1564728"/>
              </p:ext>
            </p:extLst>
          </p:nvPr>
        </p:nvGraphicFramePr>
        <p:xfrm>
          <a:off x="283462" y="1325879"/>
          <a:ext cx="6291073" cy="78048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600">
                  <a:extLst>
                    <a:ext uri="{9D8B030D-6E8A-4147-A177-3AD203B41FA5}">
                      <a16:colId xmlns:a16="http://schemas.microsoft.com/office/drawing/2014/main" val="889792984"/>
                    </a:ext>
                  </a:extLst>
                </a:gridCol>
                <a:gridCol w="2356768">
                  <a:extLst>
                    <a:ext uri="{9D8B030D-6E8A-4147-A177-3AD203B41FA5}">
                      <a16:colId xmlns:a16="http://schemas.microsoft.com/office/drawing/2014/main" val="2533421824"/>
                    </a:ext>
                  </a:extLst>
                </a:gridCol>
                <a:gridCol w="406557">
                  <a:extLst>
                    <a:ext uri="{9D8B030D-6E8A-4147-A177-3AD203B41FA5}">
                      <a16:colId xmlns:a16="http://schemas.microsoft.com/office/drawing/2014/main" val="962631842"/>
                    </a:ext>
                  </a:extLst>
                </a:gridCol>
                <a:gridCol w="1787937">
                  <a:extLst>
                    <a:ext uri="{9D8B030D-6E8A-4147-A177-3AD203B41FA5}">
                      <a16:colId xmlns:a16="http://schemas.microsoft.com/office/drawing/2014/main" val="3762840660"/>
                    </a:ext>
                  </a:extLst>
                </a:gridCol>
                <a:gridCol w="977211">
                  <a:extLst>
                    <a:ext uri="{9D8B030D-6E8A-4147-A177-3AD203B41FA5}">
                      <a16:colId xmlns:a16="http://schemas.microsoft.com/office/drawing/2014/main" val="1582033181"/>
                    </a:ext>
                  </a:extLst>
                </a:gridCol>
              </a:tblGrid>
              <a:tr h="749519">
                <a:tc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BIL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NAMA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JANTINA</a:t>
                      </a:r>
                    </a:p>
                  </a:txBody>
                  <a:tcPr marT="49750" marB="4975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SEBAB TIDAK</a:t>
                      </a:r>
                    </a:p>
                    <a:p>
                      <a:pPr algn="ctr"/>
                      <a:r>
                        <a:rPr lang="en-MY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HADIR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TARIKH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81883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539107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2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907438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3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221845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4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01655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5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50952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6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824150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7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469657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8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711813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9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370772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10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21077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11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499835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12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922390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13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421964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14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864926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15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612602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16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067416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17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8443360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18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94648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19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819602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20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230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13772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1583C-8379-C643-A6EA-5C33A205E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930F5982-9E2A-4BEF-0520-0561BBB961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14"/>
            <a:ext cx="6858000" cy="9853481"/>
          </a:xfrm>
          <a:prstGeom prst="rect">
            <a:avLst/>
          </a:prstGeom>
        </p:spPr>
      </p:pic>
      <p:sp>
        <p:nvSpPr>
          <p:cNvPr id="5" name="Graphic 4">
            <a:extLst>
              <a:ext uri="{FF2B5EF4-FFF2-40B4-BE49-F238E27FC236}">
                <a16:creationId xmlns:a16="http://schemas.microsoft.com/office/drawing/2014/main" id="{3F5F33D3-FAC9-5171-3060-C2107721BFDF}"/>
              </a:ext>
            </a:extLst>
          </p:cNvPr>
          <p:cNvSpPr/>
          <p:nvPr/>
        </p:nvSpPr>
        <p:spPr>
          <a:xfrm>
            <a:off x="-1" y="2637652"/>
            <a:ext cx="6429103" cy="4342268"/>
          </a:xfrm>
          <a:custGeom>
            <a:avLst/>
            <a:gdLst>
              <a:gd name="connsiteX0" fmla="*/ 638636 w 5611318"/>
              <a:gd name="connsiteY0" fmla="*/ 3429836 h 4068472"/>
              <a:gd name="connsiteX1" fmla="*/ 638636 w 5611318"/>
              <a:gd name="connsiteY1" fmla="*/ 638636 h 4068472"/>
              <a:gd name="connsiteX2" fmla="*/ 3577082 w 5611318"/>
              <a:gd name="connsiteY2" fmla="*/ 638636 h 4068472"/>
              <a:gd name="connsiteX3" fmla="*/ 4563955 w 5611318"/>
              <a:gd name="connsiteY3" fmla="*/ 1047364 h 4068472"/>
              <a:gd name="connsiteX4" fmla="*/ 4972682 w 5611318"/>
              <a:gd name="connsiteY4" fmla="*/ 2034236 h 4068472"/>
              <a:gd name="connsiteX5" fmla="*/ 4563955 w 5611318"/>
              <a:gd name="connsiteY5" fmla="*/ 3021037 h 4068472"/>
              <a:gd name="connsiteX6" fmla="*/ 3577082 w 5611318"/>
              <a:gd name="connsiteY6" fmla="*/ 3429764 h 4068472"/>
              <a:gd name="connsiteX7" fmla="*/ 638636 w 5611318"/>
              <a:gd name="connsiteY7" fmla="*/ 3429764 h 4068472"/>
              <a:gd name="connsiteX8" fmla="*/ 0 w 5611318"/>
              <a:gd name="connsiteY8" fmla="*/ 4068472 h 4068472"/>
              <a:gd name="connsiteX9" fmla="*/ 3577082 w 5611318"/>
              <a:gd name="connsiteY9" fmla="*/ 4068472 h 4068472"/>
              <a:gd name="connsiteX10" fmla="*/ 5611318 w 5611318"/>
              <a:gd name="connsiteY10" fmla="*/ 2034236 h 4068472"/>
              <a:gd name="connsiteX11" fmla="*/ 5611318 w 5611318"/>
              <a:gd name="connsiteY11" fmla="*/ 2034236 h 4068472"/>
              <a:gd name="connsiteX12" fmla="*/ 3577082 w 5611318"/>
              <a:gd name="connsiteY12" fmla="*/ 0 h 4068472"/>
              <a:gd name="connsiteX13" fmla="*/ 0 w 5611318"/>
              <a:gd name="connsiteY13" fmla="*/ 0 h 4068472"/>
              <a:gd name="connsiteX14" fmla="*/ 0 w 5611318"/>
              <a:gd name="connsiteY14" fmla="*/ 4068472 h 4068472"/>
              <a:gd name="connsiteX15" fmla="*/ 0 w 5611318"/>
              <a:gd name="connsiteY15" fmla="*/ 4068472 h 406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11318" h="4068472">
                <a:moveTo>
                  <a:pt x="638636" y="3429836"/>
                </a:moveTo>
                <a:lnTo>
                  <a:pt x="638636" y="638636"/>
                </a:lnTo>
                <a:lnTo>
                  <a:pt x="3577082" y="638636"/>
                </a:lnTo>
                <a:cubicBezTo>
                  <a:pt x="3949859" y="638636"/>
                  <a:pt x="4300320" y="783801"/>
                  <a:pt x="4563955" y="1047364"/>
                </a:cubicBezTo>
                <a:cubicBezTo>
                  <a:pt x="4827518" y="1310927"/>
                  <a:pt x="4972682" y="1661459"/>
                  <a:pt x="4972682" y="2034236"/>
                </a:cubicBezTo>
                <a:cubicBezTo>
                  <a:pt x="4972682" y="2407013"/>
                  <a:pt x="4827518" y="2757474"/>
                  <a:pt x="4563955" y="3021037"/>
                </a:cubicBezTo>
                <a:cubicBezTo>
                  <a:pt x="4300392" y="3284600"/>
                  <a:pt x="3949859" y="3429764"/>
                  <a:pt x="3577082" y="3429764"/>
                </a:cubicBezTo>
                <a:lnTo>
                  <a:pt x="638636" y="3429764"/>
                </a:lnTo>
                <a:moveTo>
                  <a:pt x="0" y="4068472"/>
                </a:moveTo>
                <a:lnTo>
                  <a:pt x="3577082" y="4068472"/>
                </a:lnTo>
                <a:cubicBezTo>
                  <a:pt x="4700580" y="4068472"/>
                  <a:pt x="5611318" y="3157734"/>
                  <a:pt x="5611318" y="2034236"/>
                </a:cubicBezTo>
                <a:lnTo>
                  <a:pt x="5611318" y="2034236"/>
                </a:lnTo>
                <a:cubicBezTo>
                  <a:pt x="5611318" y="910739"/>
                  <a:pt x="4700580" y="0"/>
                  <a:pt x="3577082" y="0"/>
                </a:cubicBezTo>
                <a:lnTo>
                  <a:pt x="0" y="0"/>
                </a:lnTo>
                <a:lnTo>
                  <a:pt x="0" y="4068472"/>
                </a:lnTo>
                <a:lnTo>
                  <a:pt x="0" y="4068472"/>
                </a:lnTo>
                <a:close/>
              </a:path>
            </a:pathLst>
          </a:custGeom>
          <a:solidFill>
            <a:srgbClr val="FFC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869D79-2F3F-5416-B667-CCF440569888}"/>
              </a:ext>
            </a:extLst>
          </p:cNvPr>
          <p:cNvSpPr/>
          <p:nvPr/>
        </p:nvSpPr>
        <p:spPr>
          <a:xfrm>
            <a:off x="3916679" y="6242783"/>
            <a:ext cx="2941319" cy="2556736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01892E-B3A5-247A-DA51-D9A2A770ED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2900" y="6559887"/>
            <a:ext cx="2848134" cy="16015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AAF4A9F2-6CF4-9FB2-30D6-C9FFD488F0E2}"/>
              </a:ext>
            </a:extLst>
          </p:cNvPr>
          <p:cNvGrpSpPr/>
          <p:nvPr/>
        </p:nvGrpSpPr>
        <p:grpSpPr>
          <a:xfrm>
            <a:off x="270795" y="9159709"/>
            <a:ext cx="2365595" cy="523220"/>
            <a:chOff x="-3438729" y="812631"/>
            <a:chExt cx="2365595" cy="52322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15F828FA-AAAF-418D-4C33-59FA256CA93F}"/>
                </a:ext>
              </a:extLst>
            </p:cNvPr>
            <p:cNvSpPr/>
            <p:nvPr/>
          </p:nvSpPr>
          <p:spPr>
            <a:xfrm>
              <a:off x="-2528974" y="874896"/>
              <a:ext cx="1338267" cy="36295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D172330-49D5-1E0C-B137-B4917EB8340B}"/>
                </a:ext>
              </a:extLst>
            </p:cNvPr>
            <p:cNvSpPr txBox="1"/>
            <p:nvPr/>
          </p:nvSpPr>
          <p:spPr>
            <a:xfrm>
              <a:off x="-2490608" y="897435"/>
              <a:ext cx="1417474" cy="382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PENGURUSAN</a:t>
              </a:r>
              <a:b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</a:b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KELAS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C9107B5-8438-A86C-DE81-85B5E1B3EC54}"/>
                </a:ext>
              </a:extLst>
            </p:cNvPr>
            <p:cNvSpPr txBox="1"/>
            <p:nvPr/>
          </p:nvSpPr>
          <p:spPr>
            <a:xfrm>
              <a:off x="-3438729" y="812631"/>
              <a:ext cx="13382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Poppins" panose="00000500000000000000" pitchFamily="2" charset="0"/>
                  <a:cs typeface="Poppins" panose="00000500000000000000" pitchFamily="2" charset="0"/>
                </a:rPr>
                <a:t>FAIL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D86CD09-DC0F-A770-B113-DFBEF2F6B027}"/>
              </a:ext>
            </a:extLst>
          </p:cNvPr>
          <p:cNvSpPr txBox="1"/>
          <p:nvPr/>
        </p:nvSpPr>
        <p:spPr>
          <a:xfrm>
            <a:off x="939928" y="4065095"/>
            <a:ext cx="4841715" cy="1675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SURAT </a:t>
            </a:r>
          </a:p>
          <a:p>
            <a:pPr>
              <a:lnSpc>
                <a:spcPts val="6000"/>
              </a:lnSpc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AMARAN</a:t>
            </a:r>
          </a:p>
        </p:txBody>
      </p:sp>
    </p:spTree>
    <p:extLst>
      <p:ext uri="{BB962C8B-B14F-4D97-AF65-F5344CB8AC3E}">
        <p14:creationId xmlns:p14="http://schemas.microsoft.com/office/powerpoint/2010/main" val="31213407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9E9F8-772B-1576-F411-6AC98A044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3BCA1148-C82C-9772-5B2E-28CFB8365AF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2377339-754F-0380-CE71-D0E67AE95524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A81A3AD-7537-1869-84F0-F0DDBE22A366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32A3F805-DAC2-A13D-7B5E-4D2C7278EC68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B958E271-4C6E-203C-39FA-BC90DFC4DC38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EC8764F-9538-4F67-02DF-1F76BCC7C911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E85F068-BC06-AA09-3D77-EC82B8DA67AD}"/>
                </a:ext>
              </a:extLst>
            </p:cNvPr>
            <p:cNvSpPr txBox="1"/>
            <p:nvPr/>
          </p:nvSpPr>
          <p:spPr>
            <a:xfrm>
              <a:off x="896112" y="213988"/>
              <a:ext cx="5316959" cy="3629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US" sz="20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CATATAN SURAT AMARAN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60CCCC9-A7BB-EA02-D63B-A585ED440BCE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1EEF6EC-25E6-29A2-B97A-AD28F0B0E4B7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DB6939BB-E7A9-131C-D386-A401026948CD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59B6E21-D129-6DA6-2AF1-AD97E1BCFCFF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B67E556-2CBD-53C8-E979-0BC71BDF3643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36984B97-BCAC-84E0-2FC1-EE62781E2D38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12544672-EC8E-0F32-4664-26EC9DABE1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15B9F2E8-2430-8520-E85F-23C0452C1398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2" name="Group 39">
                  <a:extLst>
                    <a:ext uri="{FF2B5EF4-FFF2-40B4-BE49-F238E27FC236}">
                      <a16:creationId xmlns:a16="http://schemas.microsoft.com/office/drawing/2014/main" id="{4CDCBE23-5E62-7C37-3413-D288C451188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334E7FC5-8E5B-612B-07E9-223A769786AA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46" name="Rectangle 45">
                    <a:extLst>
                      <a:ext uri="{FF2B5EF4-FFF2-40B4-BE49-F238E27FC236}">
                        <a16:creationId xmlns:a16="http://schemas.microsoft.com/office/drawing/2014/main" id="{A7BDA0D2-0525-2D4B-2615-BFADC5D23A3D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3" name="Straight Arrow Connector 42">
                  <a:extLst>
                    <a:ext uri="{FF2B5EF4-FFF2-40B4-BE49-F238E27FC236}">
                      <a16:creationId xmlns:a16="http://schemas.microsoft.com/office/drawing/2014/main" id="{D548183B-E8E0-FDCB-E375-DB7962B9FE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3" name="Group 29">
              <a:extLst>
                <a:ext uri="{FF2B5EF4-FFF2-40B4-BE49-F238E27FC236}">
                  <a16:creationId xmlns:a16="http://schemas.microsoft.com/office/drawing/2014/main" id="{79E0EBDC-B0F7-C3D7-87DF-5AD27F7994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4" name="Group 30">
                <a:extLst>
                  <a:ext uri="{FF2B5EF4-FFF2-40B4-BE49-F238E27FC236}">
                    <a16:creationId xmlns:a16="http://schemas.microsoft.com/office/drawing/2014/main" id="{B4A9CC4C-2168-DE2C-DCCC-C4B68592AE1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C534172C-1DA9-1AFC-FC38-4178A750AC08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CEBC0CC8-A571-7D68-3A59-7C938E9A72A1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5" name="Picture 31">
                <a:extLst>
                  <a:ext uri="{FF2B5EF4-FFF2-40B4-BE49-F238E27FC236}">
                    <a16:creationId xmlns:a16="http://schemas.microsoft.com/office/drawing/2014/main" id="{EFA25D7B-183D-801F-972B-BF2D368D7BF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388D18D9-E4BC-F3FE-F465-2D39B31E4186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993BC3A5-764A-5A2E-1B4A-6E193869D5B6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FB6AF65C-DBF4-88A5-5D69-40D3EBB9236B}"/>
              </a:ext>
            </a:extLst>
          </p:cNvPr>
          <p:cNvSpPr/>
          <p:nvPr/>
        </p:nvSpPr>
        <p:spPr>
          <a:xfrm>
            <a:off x="173736" y="1217770"/>
            <a:ext cx="6513990" cy="8017671"/>
          </a:xfrm>
          <a:prstGeom prst="roundRect">
            <a:avLst>
              <a:gd name="adj" fmla="val 2189"/>
            </a:avLst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7F3BCB0-367B-2673-6551-E04B09421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368550"/>
              </p:ext>
            </p:extLst>
          </p:nvPr>
        </p:nvGraphicFramePr>
        <p:xfrm>
          <a:off x="283462" y="1325879"/>
          <a:ext cx="6291073" cy="78048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600">
                  <a:extLst>
                    <a:ext uri="{9D8B030D-6E8A-4147-A177-3AD203B41FA5}">
                      <a16:colId xmlns:a16="http://schemas.microsoft.com/office/drawing/2014/main" val="889792984"/>
                    </a:ext>
                  </a:extLst>
                </a:gridCol>
                <a:gridCol w="2356768">
                  <a:extLst>
                    <a:ext uri="{9D8B030D-6E8A-4147-A177-3AD203B41FA5}">
                      <a16:colId xmlns:a16="http://schemas.microsoft.com/office/drawing/2014/main" val="2533421824"/>
                    </a:ext>
                  </a:extLst>
                </a:gridCol>
                <a:gridCol w="406557">
                  <a:extLst>
                    <a:ext uri="{9D8B030D-6E8A-4147-A177-3AD203B41FA5}">
                      <a16:colId xmlns:a16="http://schemas.microsoft.com/office/drawing/2014/main" val="962631842"/>
                    </a:ext>
                  </a:extLst>
                </a:gridCol>
                <a:gridCol w="1548997">
                  <a:extLst>
                    <a:ext uri="{9D8B030D-6E8A-4147-A177-3AD203B41FA5}">
                      <a16:colId xmlns:a16="http://schemas.microsoft.com/office/drawing/2014/main" val="3762840660"/>
                    </a:ext>
                  </a:extLst>
                </a:gridCol>
                <a:gridCol w="1216151">
                  <a:extLst>
                    <a:ext uri="{9D8B030D-6E8A-4147-A177-3AD203B41FA5}">
                      <a16:colId xmlns:a16="http://schemas.microsoft.com/office/drawing/2014/main" val="1582033181"/>
                    </a:ext>
                  </a:extLst>
                </a:gridCol>
              </a:tblGrid>
              <a:tr h="749519">
                <a:tc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BIL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NAMA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JANTINA</a:t>
                      </a:r>
                    </a:p>
                  </a:txBody>
                  <a:tcPr marT="49750" marB="4975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TARIKH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CATATAN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81883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539107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2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907438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3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221845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4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01655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5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50952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6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824150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7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469657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8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711813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9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370772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10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21077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11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499835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12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922390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13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421964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14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864926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15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612602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16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067416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17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8443360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18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94648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19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819602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20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230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51828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F429A-CD4D-A416-E0AB-C835C12BE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E3678632-7906-D32F-6CB4-A281383B91C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14"/>
            <a:ext cx="6858000" cy="9853481"/>
          </a:xfrm>
          <a:prstGeom prst="rect">
            <a:avLst/>
          </a:prstGeom>
        </p:spPr>
      </p:pic>
      <p:sp>
        <p:nvSpPr>
          <p:cNvPr id="5" name="Graphic 4">
            <a:extLst>
              <a:ext uri="{FF2B5EF4-FFF2-40B4-BE49-F238E27FC236}">
                <a16:creationId xmlns:a16="http://schemas.microsoft.com/office/drawing/2014/main" id="{209D6111-B52D-8C24-AE88-729651B4C9F2}"/>
              </a:ext>
            </a:extLst>
          </p:cNvPr>
          <p:cNvSpPr/>
          <p:nvPr/>
        </p:nvSpPr>
        <p:spPr>
          <a:xfrm>
            <a:off x="-1" y="2637652"/>
            <a:ext cx="6429103" cy="4342268"/>
          </a:xfrm>
          <a:custGeom>
            <a:avLst/>
            <a:gdLst>
              <a:gd name="connsiteX0" fmla="*/ 638636 w 5611318"/>
              <a:gd name="connsiteY0" fmla="*/ 3429836 h 4068472"/>
              <a:gd name="connsiteX1" fmla="*/ 638636 w 5611318"/>
              <a:gd name="connsiteY1" fmla="*/ 638636 h 4068472"/>
              <a:gd name="connsiteX2" fmla="*/ 3577082 w 5611318"/>
              <a:gd name="connsiteY2" fmla="*/ 638636 h 4068472"/>
              <a:gd name="connsiteX3" fmla="*/ 4563955 w 5611318"/>
              <a:gd name="connsiteY3" fmla="*/ 1047364 h 4068472"/>
              <a:gd name="connsiteX4" fmla="*/ 4972682 w 5611318"/>
              <a:gd name="connsiteY4" fmla="*/ 2034236 h 4068472"/>
              <a:gd name="connsiteX5" fmla="*/ 4563955 w 5611318"/>
              <a:gd name="connsiteY5" fmla="*/ 3021037 h 4068472"/>
              <a:gd name="connsiteX6" fmla="*/ 3577082 w 5611318"/>
              <a:gd name="connsiteY6" fmla="*/ 3429764 h 4068472"/>
              <a:gd name="connsiteX7" fmla="*/ 638636 w 5611318"/>
              <a:gd name="connsiteY7" fmla="*/ 3429764 h 4068472"/>
              <a:gd name="connsiteX8" fmla="*/ 0 w 5611318"/>
              <a:gd name="connsiteY8" fmla="*/ 4068472 h 4068472"/>
              <a:gd name="connsiteX9" fmla="*/ 3577082 w 5611318"/>
              <a:gd name="connsiteY9" fmla="*/ 4068472 h 4068472"/>
              <a:gd name="connsiteX10" fmla="*/ 5611318 w 5611318"/>
              <a:gd name="connsiteY10" fmla="*/ 2034236 h 4068472"/>
              <a:gd name="connsiteX11" fmla="*/ 5611318 w 5611318"/>
              <a:gd name="connsiteY11" fmla="*/ 2034236 h 4068472"/>
              <a:gd name="connsiteX12" fmla="*/ 3577082 w 5611318"/>
              <a:gd name="connsiteY12" fmla="*/ 0 h 4068472"/>
              <a:gd name="connsiteX13" fmla="*/ 0 w 5611318"/>
              <a:gd name="connsiteY13" fmla="*/ 0 h 4068472"/>
              <a:gd name="connsiteX14" fmla="*/ 0 w 5611318"/>
              <a:gd name="connsiteY14" fmla="*/ 4068472 h 4068472"/>
              <a:gd name="connsiteX15" fmla="*/ 0 w 5611318"/>
              <a:gd name="connsiteY15" fmla="*/ 4068472 h 406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11318" h="4068472">
                <a:moveTo>
                  <a:pt x="638636" y="3429836"/>
                </a:moveTo>
                <a:lnTo>
                  <a:pt x="638636" y="638636"/>
                </a:lnTo>
                <a:lnTo>
                  <a:pt x="3577082" y="638636"/>
                </a:lnTo>
                <a:cubicBezTo>
                  <a:pt x="3949859" y="638636"/>
                  <a:pt x="4300320" y="783801"/>
                  <a:pt x="4563955" y="1047364"/>
                </a:cubicBezTo>
                <a:cubicBezTo>
                  <a:pt x="4827518" y="1310927"/>
                  <a:pt x="4972682" y="1661459"/>
                  <a:pt x="4972682" y="2034236"/>
                </a:cubicBezTo>
                <a:cubicBezTo>
                  <a:pt x="4972682" y="2407013"/>
                  <a:pt x="4827518" y="2757474"/>
                  <a:pt x="4563955" y="3021037"/>
                </a:cubicBezTo>
                <a:cubicBezTo>
                  <a:pt x="4300392" y="3284600"/>
                  <a:pt x="3949859" y="3429764"/>
                  <a:pt x="3577082" y="3429764"/>
                </a:cubicBezTo>
                <a:lnTo>
                  <a:pt x="638636" y="3429764"/>
                </a:lnTo>
                <a:moveTo>
                  <a:pt x="0" y="4068472"/>
                </a:moveTo>
                <a:lnTo>
                  <a:pt x="3577082" y="4068472"/>
                </a:lnTo>
                <a:cubicBezTo>
                  <a:pt x="4700580" y="4068472"/>
                  <a:pt x="5611318" y="3157734"/>
                  <a:pt x="5611318" y="2034236"/>
                </a:cubicBezTo>
                <a:lnTo>
                  <a:pt x="5611318" y="2034236"/>
                </a:lnTo>
                <a:cubicBezTo>
                  <a:pt x="5611318" y="910739"/>
                  <a:pt x="4700580" y="0"/>
                  <a:pt x="3577082" y="0"/>
                </a:cubicBezTo>
                <a:lnTo>
                  <a:pt x="0" y="0"/>
                </a:lnTo>
                <a:lnTo>
                  <a:pt x="0" y="4068472"/>
                </a:lnTo>
                <a:lnTo>
                  <a:pt x="0" y="4068472"/>
                </a:lnTo>
                <a:close/>
              </a:path>
            </a:pathLst>
          </a:custGeom>
          <a:solidFill>
            <a:srgbClr val="FFC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F64F60D-2617-2A5D-D2C4-CC3C13E40AEE}"/>
              </a:ext>
            </a:extLst>
          </p:cNvPr>
          <p:cNvSpPr/>
          <p:nvPr/>
        </p:nvSpPr>
        <p:spPr>
          <a:xfrm>
            <a:off x="3916679" y="6242783"/>
            <a:ext cx="2941319" cy="2556736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D3213D-21C7-08BD-1784-FEC4876A0D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2900" y="6559887"/>
            <a:ext cx="2848134" cy="16015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1201FBD-E1AA-1033-4D3A-809DB4B65539}"/>
              </a:ext>
            </a:extLst>
          </p:cNvPr>
          <p:cNvGrpSpPr/>
          <p:nvPr/>
        </p:nvGrpSpPr>
        <p:grpSpPr>
          <a:xfrm>
            <a:off x="270795" y="9159709"/>
            <a:ext cx="2365595" cy="523220"/>
            <a:chOff x="-3438729" y="812631"/>
            <a:chExt cx="2365595" cy="52322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5A9CACA-10BA-1592-CBAE-A25938408FB0}"/>
                </a:ext>
              </a:extLst>
            </p:cNvPr>
            <p:cNvSpPr/>
            <p:nvPr/>
          </p:nvSpPr>
          <p:spPr>
            <a:xfrm>
              <a:off x="-2528974" y="874896"/>
              <a:ext cx="1338267" cy="36295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B8C5DC8-B731-636B-2222-511EB07AC647}"/>
                </a:ext>
              </a:extLst>
            </p:cNvPr>
            <p:cNvSpPr txBox="1"/>
            <p:nvPr/>
          </p:nvSpPr>
          <p:spPr>
            <a:xfrm>
              <a:off x="-2490608" y="897435"/>
              <a:ext cx="1417474" cy="382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PENGURUSAN</a:t>
              </a:r>
              <a:b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</a:b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KELAS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E938D41-2B09-7B97-AA51-FE0B28DFF6E4}"/>
                </a:ext>
              </a:extLst>
            </p:cNvPr>
            <p:cNvSpPr txBox="1"/>
            <p:nvPr/>
          </p:nvSpPr>
          <p:spPr>
            <a:xfrm>
              <a:off x="-3438729" y="812631"/>
              <a:ext cx="13382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Poppins" panose="00000500000000000000" pitchFamily="2" charset="0"/>
                  <a:cs typeface="Poppins" panose="00000500000000000000" pitchFamily="2" charset="0"/>
                </a:rPr>
                <a:t>FAIL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BA11580-A5A1-C453-28DF-4B8126060DFF}"/>
              </a:ext>
            </a:extLst>
          </p:cNvPr>
          <p:cNvSpPr txBox="1"/>
          <p:nvPr/>
        </p:nvSpPr>
        <p:spPr>
          <a:xfrm>
            <a:off x="939928" y="4065095"/>
            <a:ext cx="4841715" cy="1675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LAPORAN</a:t>
            </a:r>
          </a:p>
          <a:p>
            <a:pPr>
              <a:lnSpc>
                <a:spcPts val="6000"/>
              </a:lnSpc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DISIPLIN</a:t>
            </a:r>
          </a:p>
        </p:txBody>
      </p:sp>
    </p:spTree>
    <p:extLst>
      <p:ext uri="{BB962C8B-B14F-4D97-AF65-F5344CB8AC3E}">
        <p14:creationId xmlns:p14="http://schemas.microsoft.com/office/powerpoint/2010/main" val="9471396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133B7-22D1-9F45-2F4F-F9AD7927C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C20BAD26-0C53-8998-42BF-926EA8B45E3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EC75F41-A9BA-B17A-3E98-EE0CE30A4700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A51E97D-35D8-78F1-92C5-74E733FFB130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1FAF51DE-40B4-A4B1-8CC2-8DAC18B61E36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5BAF1C51-9100-B150-74BB-30FE365CB43B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FEE6857-58F0-A738-B0DF-C856F43762CF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D927E55-887F-F147-F78D-BB369084E834}"/>
                </a:ext>
              </a:extLst>
            </p:cNvPr>
            <p:cNvSpPr txBox="1"/>
            <p:nvPr/>
          </p:nvSpPr>
          <p:spPr>
            <a:xfrm>
              <a:off x="896112" y="213988"/>
              <a:ext cx="5316959" cy="3629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US" sz="20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CATATAN SURAT AMARAN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20DE047-7D09-C1AC-ECFA-BFD6CEC9C4D9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E0823A6-9A1E-0FD0-6987-619C191E1094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42CAA777-0999-C5BE-A2F6-B1397BC8CA06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1B4BC67-97A9-10FA-1EC3-72D936D3D02D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AF6AB98-02C1-F409-0AD8-95D4F8387DB1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F8E7840-6903-0210-FF39-C92B381EB564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13338B48-392F-5B4B-4E12-9C1DA462D8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FCC404C1-96B9-9466-A261-0406CD8D149A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2" name="Group 39">
                  <a:extLst>
                    <a:ext uri="{FF2B5EF4-FFF2-40B4-BE49-F238E27FC236}">
                      <a16:creationId xmlns:a16="http://schemas.microsoft.com/office/drawing/2014/main" id="{63EEDE13-CD40-6E00-45EF-E376B9B1267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89C36D58-CBF9-1376-19C1-A12D3A767397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46" name="Rectangle 45">
                    <a:extLst>
                      <a:ext uri="{FF2B5EF4-FFF2-40B4-BE49-F238E27FC236}">
                        <a16:creationId xmlns:a16="http://schemas.microsoft.com/office/drawing/2014/main" id="{820EC304-542B-B952-BE57-C074F6E99A58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3" name="Straight Arrow Connector 42">
                  <a:extLst>
                    <a:ext uri="{FF2B5EF4-FFF2-40B4-BE49-F238E27FC236}">
                      <a16:creationId xmlns:a16="http://schemas.microsoft.com/office/drawing/2014/main" id="{071DD44C-1DF7-E7F4-99C0-26ABB1FF783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3" name="Group 29">
              <a:extLst>
                <a:ext uri="{FF2B5EF4-FFF2-40B4-BE49-F238E27FC236}">
                  <a16:creationId xmlns:a16="http://schemas.microsoft.com/office/drawing/2014/main" id="{985F47E2-5892-577C-D50C-9C6DE7CD83D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4" name="Group 30">
                <a:extLst>
                  <a:ext uri="{FF2B5EF4-FFF2-40B4-BE49-F238E27FC236}">
                    <a16:creationId xmlns:a16="http://schemas.microsoft.com/office/drawing/2014/main" id="{475BC248-FAF2-96E3-593E-63617766A60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31A3502D-85CB-7362-F6B0-59D5667887FC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D30E737A-2989-B6EE-2511-620B32DFD75B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5" name="Picture 31">
                <a:extLst>
                  <a:ext uri="{FF2B5EF4-FFF2-40B4-BE49-F238E27FC236}">
                    <a16:creationId xmlns:a16="http://schemas.microsoft.com/office/drawing/2014/main" id="{DF078871-154C-1EFB-2608-1019020836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8BF9C224-CE72-C831-C780-2225CD516BC9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047ED59E-D151-06A1-EFCC-99CD12C648C5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27541F72-FF68-A42F-387A-028E692ED19A}"/>
              </a:ext>
            </a:extLst>
          </p:cNvPr>
          <p:cNvSpPr/>
          <p:nvPr/>
        </p:nvSpPr>
        <p:spPr>
          <a:xfrm>
            <a:off x="173736" y="1217770"/>
            <a:ext cx="6513990" cy="8017671"/>
          </a:xfrm>
          <a:prstGeom prst="roundRect">
            <a:avLst>
              <a:gd name="adj" fmla="val 2189"/>
            </a:avLst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2DE9D3B-F833-D2F0-88E5-343947676E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648638"/>
              </p:ext>
            </p:extLst>
          </p:nvPr>
        </p:nvGraphicFramePr>
        <p:xfrm>
          <a:off x="283462" y="1325879"/>
          <a:ext cx="6291073" cy="78048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600">
                  <a:extLst>
                    <a:ext uri="{9D8B030D-6E8A-4147-A177-3AD203B41FA5}">
                      <a16:colId xmlns:a16="http://schemas.microsoft.com/office/drawing/2014/main" val="889792984"/>
                    </a:ext>
                  </a:extLst>
                </a:gridCol>
                <a:gridCol w="2356768">
                  <a:extLst>
                    <a:ext uri="{9D8B030D-6E8A-4147-A177-3AD203B41FA5}">
                      <a16:colId xmlns:a16="http://schemas.microsoft.com/office/drawing/2014/main" val="2533421824"/>
                    </a:ext>
                  </a:extLst>
                </a:gridCol>
                <a:gridCol w="406557">
                  <a:extLst>
                    <a:ext uri="{9D8B030D-6E8A-4147-A177-3AD203B41FA5}">
                      <a16:colId xmlns:a16="http://schemas.microsoft.com/office/drawing/2014/main" val="962631842"/>
                    </a:ext>
                  </a:extLst>
                </a:gridCol>
                <a:gridCol w="1393549">
                  <a:extLst>
                    <a:ext uri="{9D8B030D-6E8A-4147-A177-3AD203B41FA5}">
                      <a16:colId xmlns:a16="http://schemas.microsoft.com/office/drawing/2014/main" val="3762840660"/>
                    </a:ext>
                  </a:extLst>
                </a:gridCol>
                <a:gridCol w="1371599">
                  <a:extLst>
                    <a:ext uri="{9D8B030D-6E8A-4147-A177-3AD203B41FA5}">
                      <a16:colId xmlns:a16="http://schemas.microsoft.com/office/drawing/2014/main" val="1582033181"/>
                    </a:ext>
                  </a:extLst>
                </a:gridCol>
              </a:tblGrid>
              <a:tr h="749519">
                <a:tc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BIL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NAMA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JANTINA</a:t>
                      </a:r>
                    </a:p>
                  </a:txBody>
                  <a:tcPr marT="49750" marB="4975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TARIKH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KESALAHAN</a:t>
                      </a:r>
                    </a:p>
                    <a:p>
                      <a:pPr algn="ctr"/>
                      <a:r>
                        <a:rPr lang="en-MY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DISIPLIN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81883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539107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2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907438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3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221845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4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01655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5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50952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6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824150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7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469657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8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711813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9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370772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10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21077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11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499835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12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922390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13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421964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14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864926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15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612602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16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067416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17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8443360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18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94648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19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819602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20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230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58696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6559B-52FE-6CDC-417E-A4B07AA5E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38BF2953-AC4A-9D07-87E3-D10ED70EE94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14"/>
            <a:ext cx="6858000" cy="9853481"/>
          </a:xfrm>
          <a:prstGeom prst="rect">
            <a:avLst/>
          </a:prstGeom>
        </p:spPr>
      </p:pic>
      <p:sp>
        <p:nvSpPr>
          <p:cNvPr id="5" name="Graphic 4">
            <a:extLst>
              <a:ext uri="{FF2B5EF4-FFF2-40B4-BE49-F238E27FC236}">
                <a16:creationId xmlns:a16="http://schemas.microsoft.com/office/drawing/2014/main" id="{9A50F073-5D01-63C2-03E0-9D6903C94D0E}"/>
              </a:ext>
            </a:extLst>
          </p:cNvPr>
          <p:cNvSpPr/>
          <p:nvPr/>
        </p:nvSpPr>
        <p:spPr>
          <a:xfrm>
            <a:off x="-1" y="2637652"/>
            <a:ext cx="6429103" cy="4342268"/>
          </a:xfrm>
          <a:custGeom>
            <a:avLst/>
            <a:gdLst>
              <a:gd name="connsiteX0" fmla="*/ 638636 w 5611318"/>
              <a:gd name="connsiteY0" fmla="*/ 3429836 h 4068472"/>
              <a:gd name="connsiteX1" fmla="*/ 638636 w 5611318"/>
              <a:gd name="connsiteY1" fmla="*/ 638636 h 4068472"/>
              <a:gd name="connsiteX2" fmla="*/ 3577082 w 5611318"/>
              <a:gd name="connsiteY2" fmla="*/ 638636 h 4068472"/>
              <a:gd name="connsiteX3" fmla="*/ 4563955 w 5611318"/>
              <a:gd name="connsiteY3" fmla="*/ 1047364 h 4068472"/>
              <a:gd name="connsiteX4" fmla="*/ 4972682 w 5611318"/>
              <a:gd name="connsiteY4" fmla="*/ 2034236 h 4068472"/>
              <a:gd name="connsiteX5" fmla="*/ 4563955 w 5611318"/>
              <a:gd name="connsiteY5" fmla="*/ 3021037 h 4068472"/>
              <a:gd name="connsiteX6" fmla="*/ 3577082 w 5611318"/>
              <a:gd name="connsiteY6" fmla="*/ 3429764 h 4068472"/>
              <a:gd name="connsiteX7" fmla="*/ 638636 w 5611318"/>
              <a:gd name="connsiteY7" fmla="*/ 3429764 h 4068472"/>
              <a:gd name="connsiteX8" fmla="*/ 0 w 5611318"/>
              <a:gd name="connsiteY8" fmla="*/ 4068472 h 4068472"/>
              <a:gd name="connsiteX9" fmla="*/ 3577082 w 5611318"/>
              <a:gd name="connsiteY9" fmla="*/ 4068472 h 4068472"/>
              <a:gd name="connsiteX10" fmla="*/ 5611318 w 5611318"/>
              <a:gd name="connsiteY10" fmla="*/ 2034236 h 4068472"/>
              <a:gd name="connsiteX11" fmla="*/ 5611318 w 5611318"/>
              <a:gd name="connsiteY11" fmla="*/ 2034236 h 4068472"/>
              <a:gd name="connsiteX12" fmla="*/ 3577082 w 5611318"/>
              <a:gd name="connsiteY12" fmla="*/ 0 h 4068472"/>
              <a:gd name="connsiteX13" fmla="*/ 0 w 5611318"/>
              <a:gd name="connsiteY13" fmla="*/ 0 h 4068472"/>
              <a:gd name="connsiteX14" fmla="*/ 0 w 5611318"/>
              <a:gd name="connsiteY14" fmla="*/ 4068472 h 4068472"/>
              <a:gd name="connsiteX15" fmla="*/ 0 w 5611318"/>
              <a:gd name="connsiteY15" fmla="*/ 4068472 h 406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11318" h="4068472">
                <a:moveTo>
                  <a:pt x="638636" y="3429836"/>
                </a:moveTo>
                <a:lnTo>
                  <a:pt x="638636" y="638636"/>
                </a:lnTo>
                <a:lnTo>
                  <a:pt x="3577082" y="638636"/>
                </a:lnTo>
                <a:cubicBezTo>
                  <a:pt x="3949859" y="638636"/>
                  <a:pt x="4300320" y="783801"/>
                  <a:pt x="4563955" y="1047364"/>
                </a:cubicBezTo>
                <a:cubicBezTo>
                  <a:pt x="4827518" y="1310927"/>
                  <a:pt x="4972682" y="1661459"/>
                  <a:pt x="4972682" y="2034236"/>
                </a:cubicBezTo>
                <a:cubicBezTo>
                  <a:pt x="4972682" y="2407013"/>
                  <a:pt x="4827518" y="2757474"/>
                  <a:pt x="4563955" y="3021037"/>
                </a:cubicBezTo>
                <a:cubicBezTo>
                  <a:pt x="4300392" y="3284600"/>
                  <a:pt x="3949859" y="3429764"/>
                  <a:pt x="3577082" y="3429764"/>
                </a:cubicBezTo>
                <a:lnTo>
                  <a:pt x="638636" y="3429764"/>
                </a:lnTo>
                <a:moveTo>
                  <a:pt x="0" y="4068472"/>
                </a:moveTo>
                <a:lnTo>
                  <a:pt x="3577082" y="4068472"/>
                </a:lnTo>
                <a:cubicBezTo>
                  <a:pt x="4700580" y="4068472"/>
                  <a:pt x="5611318" y="3157734"/>
                  <a:pt x="5611318" y="2034236"/>
                </a:cubicBezTo>
                <a:lnTo>
                  <a:pt x="5611318" y="2034236"/>
                </a:lnTo>
                <a:cubicBezTo>
                  <a:pt x="5611318" y="910739"/>
                  <a:pt x="4700580" y="0"/>
                  <a:pt x="3577082" y="0"/>
                </a:cubicBezTo>
                <a:lnTo>
                  <a:pt x="0" y="0"/>
                </a:lnTo>
                <a:lnTo>
                  <a:pt x="0" y="4068472"/>
                </a:lnTo>
                <a:lnTo>
                  <a:pt x="0" y="4068472"/>
                </a:lnTo>
                <a:close/>
              </a:path>
            </a:pathLst>
          </a:custGeom>
          <a:solidFill>
            <a:srgbClr val="FFC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C831015-58B2-3CFF-A772-3E6FFA8BB264}"/>
              </a:ext>
            </a:extLst>
          </p:cNvPr>
          <p:cNvSpPr/>
          <p:nvPr/>
        </p:nvSpPr>
        <p:spPr>
          <a:xfrm>
            <a:off x="3916679" y="6242783"/>
            <a:ext cx="2941319" cy="2556736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FEA26DF-BA35-B643-B174-BC844565E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2900" y="6559887"/>
            <a:ext cx="2848134" cy="16015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6DFC50C-B425-427F-5167-382D04AB2EEA}"/>
              </a:ext>
            </a:extLst>
          </p:cNvPr>
          <p:cNvGrpSpPr/>
          <p:nvPr/>
        </p:nvGrpSpPr>
        <p:grpSpPr>
          <a:xfrm>
            <a:off x="270795" y="9159709"/>
            <a:ext cx="2365595" cy="523220"/>
            <a:chOff x="-3438729" y="812631"/>
            <a:chExt cx="2365595" cy="52322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4D54B661-91F8-F725-7E3D-BAFB73929807}"/>
                </a:ext>
              </a:extLst>
            </p:cNvPr>
            <p:cNvSpPr/>
            <p:nvPr/>
          </p:nvSpPr>
          <p:spPr>
            <a:xfrm>
              <a:off x="-2528974" y="874896"/>
              <a:ext cx="1338267" cy="36295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8179711-5105-2075-6A82-6140CABD968C}"/>
                </a:ext>
              </a:extLst>
            </p:cNvPr>
            <p:cNvSpPr txBox="1"/>
            <p:nvPr/>
          </p:nvSpPr>
          <p:spPr>
            <a:xfrm>
              <a:off x="-2490608" y="897435"/>
              <a:ext cx="1417474" cy="382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PENGURUSAN</a:t>
              </a:r>
              <a:b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</a:b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KELAS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6231526-DA7D-178E-5D86-AF49FF396755}"/>
                </a:ext>
              </a:extLst>
            </p:cNvPr>
            <p:cNvSpPr txBox="1"/>
            <p:nvPr/>
          </p:nvSpPr>
          <p:spPr>
            <a:xfrm>
              <a:off x="-3438729" y="812631"/>
              <a:ext cx="13382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Poppins" panose="00000500000000000000" pitchFamily="2" charset="0"/>
                  <a:cs typeface="Poppins" panose="00000500000000000000" pitchFamily="2" charset="0"/>
                </a:rPr>
                <a:t>FAIL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7FAD2DB-CFBB-059E-3DEB-4B37C83A4EF8}"/>
              </a:ext>
            </a:extLst>
          </p:cNvPr>
          <p:cNvSpPr txBox="1"/>
          <p:nvPr/>
        </p:nvSpPr>
        <p:spPr>
          <a:xfrm>
            <a:off x="939928" y="4065095"/>
            <a:ext cx="4841715" cy="1632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LAPORAN</a:t>
            </a:r>
          </a:p>
          <a:p>
            <a:pPr>
              <a:lnSpc>
                <a:spcPts val="6000"/>
              </a:lnSpc>
            </a:pP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KEROSAKAN</a:t>
            </a:r>
          </a:p>
        </p:txBody>
      </p:sp>
    </p:spTree>
    <p:extLst>
      <p:ext uri="{BB962C8B-B14F-4D97-AF65-F5344CB8AC3E}">
        <p14:creationId xmlns:p14="http://schemas.microsoft.com/office/powerpoint/2010/main" val="35745729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F93F0-E349-D5D1-0467-16AA9047B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81A24A0B-BF91-993D-794E-CE78E713E6A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5FF724C-376B-D684-BFBA-50EB7371D75D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0D9BA0B-7CD6-133A-1E8E-9FE9471FEB20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1E3E1213-A2CB-7D4D-7C02-5B94DD176B8F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09C89973-651B-7BC1-0E89-491F0267B8D0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14C3C15-C7F5-C1CA-9A5C-E6CC4E40C336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5BE3675-A369-C7F4-9742-96774EC323FD}"/>
                </a:ext>
              </a:extLst>
            </p:cNvPr>
            <p:cNvSpPr txBox="1"/>
            <p:nvPr/>
          </p:nvSpPr>
          <p:spPr>
            <a:xfrm>
              <a:off x="896112" y="213988"/>
              <a:ext cx="5316959" cy="3629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US" sz="20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LAPORAN KEROSAKAN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88FB2BA-0690-36EC-8BE1-D3BD402E3A8C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F8216A7-1BCE-D188-B3A0-ED6CCA83321F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A9367C2B-DB63-C734-FEEC-62F89D6BC8C4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571CCFC-3B15-3602-A30C-135FBFEDC8B9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973C6CC-8277-5FB7-E8B1-A12C900DAF90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B811754-61B3-5F2F-FF97-756928A9ED63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E679317A-896C-60DD-21B0-412B9E0B35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58B5545A-F83E-D2C6-9105-01F87A573265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2" name="Group 39">
                  <a:extLst>
                    <a:ext uri="{FF2B5EF4-FFF2-40B4-BE49-F238E27FC236}">
                      <a16:creationId xmlns:a16="http://schemas.microsoft.com/office/drawing/2014/main" id="{33E1B620-F881-7EF9-D9DB-4B5E2895A51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E9FCE36A-4D40-399A-3BE3-DDA130A98370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46" name="Rectangle 45">
                    <a:extLst>
                      <a:ext uri="{FF2B5EF4-FFF2-40B4-BE49-F238E27FC236}">
                        <a16:creationId xmlns:a16="http://schemas.microsoft.com/office/drawing/2014/main" id="{E123283C-94AA-E08C-ACD8-95B857DA5D02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3" name="Straight Arrow Connector 42">
                  <a:extLst>
                    <a:ext uri="{FF2B5EF4-FFF2-40B4-BE49-F238E27FC236}">
                      <a16:creationId xmlns:a16="http://schemas.microsoft.com/office/drawing/2014/main" id="{C98F1BCE-80D7-4D60-1141-6A986BCD3F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3" name="Group 29">
              <a:extLst>
                <a:ext uri="{FF2B5EF4-FFF2-40B4-BE49-F238E27FC236}">
                  <a16:creationId xmlns:a16="http://schemas.microsoft.com/office/drawing/2014/main" id="{8E6DAAB8-E06B-B63B-3426-8D4E709EDC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4" name="Group 30">
                <a:extLst>
                  <a:ext uri="{FF2B5EF4-FFF2-40B4-BE49-F238E27FC236}">
                    <a16:creationId xmlns:a16="http://schemas.microsoft.com/office/drawing/2014/main" id="{B80AD31F-28CD-53EA-1AB3-CE028BDC631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68257244-844F-8946-2972-32D46BFFD5B9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085939D2-1403-910C-6A02-E76427204A12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5" name="Picture 31">
                <a:extLst>
                  <a:ext uri="{FF2B5EF4-FFF2-40B4-BE49-F238E27FC236}">
                    <a16:creationId xmlns:a16="http://schemas.microsoft.com/office/drawing/2014/main" id="{9BD08D66-9643-809C-6091-9EFA820CC4E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A75565B2-C0B8-9194-DCC0-EEBFC16E75C6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30626841-E17F-2959-3BDB-0F1297BF8C4F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D179587F-DDF2-6C0E-3373-8DE54495381B}"/>
              </a:ext>
            </a:extLst>
          </p:cNvPr>
          <p:cNvSpPr/>
          <p:nvPr/>
        </p:nvSpPr>
        <p:spPr>
          <a:xfrm>
            <a:off x="173736" y="1217770"/>
            <a:ext cx="6513990" cy="8017671"/>
          </a:xfrm>
          <a:prstGeom prst="roundRect">
            <a:avLst>
              <a:gd name="adj" fmla="val 2189"/>
            </a:avLst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EA1784E-53D3-1E36-D51A-E8D4B1A1CF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47446"/>
              </p:ext>
            </p:extLst>
          </p:nvPr>
        </p:nvGraphicFramePr>
        <p:xfrm>
          <a:off x="301752" y="1353312"/>
          <a:ext cx="6211067" cy="77682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5884">
                  <a:extLst>
                    <a:ext uri="{9D8B030D-6E8A-4147-A177-3AD203B41FA5}">
                      <a16:colId xmlns:a16="http://schemas.microsoft.com/office/drawing/2014/main" val="889792984"/>
                    </a:ext>
                  </a:extLst>
                </a:gridCol>
                <a:gridCol w="2088777">
                  <a:extLst>
                    <a:ext uri="{9D8B030D-6E8A-4147-A177-3AD203B41FA5}">
                      <a16:colId xmlns:a16="http://schemas.microsoft.com/office/drawing/2014/main" val="2533421824"/>
                    </a:ext>
                  </a:extLst>
                </a:gridCol>
                <a:gridCol w="995686">
                  <a:extLst>
                    <a:ext uri="{9D8B030D-6E8A-4147-A177-3AD203B41FA5}">
                      <a16:colId xmlns:a16="http://schemas.microsoft.com/office/drawing/2014/main" val="3762840660"/>
                    </a:ext>
                  </a:extLst>
                </a:gridCol>
                <a:gridCol w="1342005">
                  <a:extLst>
                    <a:ext uri="{9D8B030D-6E8A-4147-A177-3AD203B41FA5}">
                      <a16:colId xmlns:a16="http://schemas.microsoft.com/office/drawing/2014/main" val="845267541"/>
                    </a:ext>
                  </a:extLst>
                </a:gridCol>
                <a:gridCol w="1108715">
                  <a:extLst>
                    <a:ext uri="{9D8B030D-6E8A-4147-A177-3AD203B41FA5}">
                      <a16:colId xmlns:a16="http://schemas.microsoft.com/office/drawing/2014/main" val="1582033181"/>
                    </a:ext>
                  </a:extLst>
                </a:gridCol>
              </a:tblGrid>
              <a:tr h="746004">
                <a:tc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BIL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NAMA KEROSAKAN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TARIKH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JENIS</a:t>
                      </a:r>
                    </a:p>
                    <a:p>
                      <a:pPr algn="ctr"/>
                      <a:r>
                        <a:rPr lang="en-MY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KEROSAKAN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CATATAN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81883"/>
                  </a:ext>
                </a:extLst>
              </a:tr>
              <a:tr h="3511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539107"/>
                  </a:ext>
                </a:extLst>
              </a:tr>
              <a:tr h="3511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2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907438"/>
                  </a:ext>
                </a:extLst>
              </a:tr>
              <a:tr h="3511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3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221845"/>
                  </a:ext>
                </a:extLst>
              </a:tr>
              <a:tr h="3511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4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01655"/>
                  </a:ext>
                </a:extLst>
              </a:tr>
              <a:tr h="3511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5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50952"/>
                  </a:ext>
                </a:extLst>
              </a:tr>
              <a:tr h="3511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6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824150"/>
                  </a:ext>
                </a:extLst>
              </a:tr>
              <a:tr h="3511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7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469657"/>
                  </a:ext>
                </a:extLst>
              </a:tr>
              <a:tr h="3511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8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711813"/>
                  </a:ext>
                </a:extLst>
              </a:tr>
              <a:tr h="3511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9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370772"/>
                  </a:ext>
                </a:extLst>
              </a:tr>
              <a:tr h="3511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10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21077"/>
                  </a:ext>
                </a:extLst>
              </a:tr>
              <a:tr h="3511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11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499835"/>
                  </a:ext>
                </a:extLst>
              </a:tr>
              <a:tr h="3511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12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922390"/>
                  </a:ext>
                </a:extLst>
              </a:tr>
              <a:tr h="3511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13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421964"/>
                  </a:ext>
                </a:extLst>
              </a:tr>
              <a:tr h="3511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14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864926"/>
                  </a:ext>
                </a:extLst>
              </a:tr>
              <a:tr h="3511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15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612602"/>
                  </a:ext>
                </a:extLst>
              </a:tr>
              <a:tr h="3511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16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067416"/>
                  </a:ext>
                </a:extLst>
              </a:tr>
              <a:tr h="3511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17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8443360"/>
                  </a:ext>
                </a:extLst>
              </a:tr>
              <a:tr h="3511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18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94648"/>
                  </a:ext>
                </a:extLst>
              </a:tr>
              <a:tr h="3511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19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819602"/>
                  </a:ext>
                </a:extLst>
              </a:tr>
              <a:tr h="3511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20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230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1990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A9482-D88C-4082-03D9-46531CF40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CE74605-D3BE-0B9F-FA97-46CA0A80DFD2}"/>
              </a:ext>
            </a:extLst>
          </p:cNvPr>
          <p:cNvGrpSpPr/>
          <p:nvPr/>
        </p:nvGrpSpPr>
        <p:grpSpPr>
          <a:xfrm>
            <a:off x="-3629940" y="159446"/>
            <a:ext cx="3452392" cy="3776027"/>
            <a:chOff x="8030120" y="446343"/>
            <a:chExt cx="3452392" cy="377602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C30F40B-E657-58AF-A3C9-77E22E88577E}"/>
                </a:ext>
              </a:extLst>
            </p:cNvPr>
            <p:cNvGrpSpPr/>
            <p:nvPr/>
          </p:nvGrpSpPr>
          <p:grpSpPr>
            <a:xfrm>
              <a:off x="8030120" y="446343"/>
              <a:ext cx="3452392" cy="3776027"/>
              <a:chOff x="7442199" y="5078414"/>
              <a:chExt cx="3452392" cy="3776027"/>
            </a:xfrm>
          </p:grpSpPr>
          <p:sp>
            <p:nvSpPr>
              <p:cNvPr id="16" name="Left Brace 15">
                <a:extLst>
                  <a:ext uri="{FF2B5EF4-FFF2-40B4-BE49-F238E27FC236}">
                    <a16:creationId xmlns:a16="http://schemas.microsoft.com/office/drawing/2014/main" id="{E115DFD2-E861-33E8-A66C-90B89CE4F9EC}"/>
                  </a:ext>
                </a:extLst>
              </p:cNvPr>
              <p:cNvSpPr/>
              <p:nvPr/>
            </p:nvSpPr>
            <p:spPr>
              <a:xfrm flipH="1">
                <a:off x="10848553" y="6635934"/>
                <a:ext cx="46038" cy="1455737"/>
              </a:xfrm>
              <a:prstGeom prst="leftBrac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grpSp>
            <p:nvGrpSpPr>
              <p:cNvPr id="18" name="Group 79">
                <a:extLst>
                  <a:ext uri="{FF2B5EF4-FFF2-40B4-BE49-F238E27FC236}">
                    <a16:creationId xmlns:a16="http://schemas.microsoft.com/office/drawing/2014/main" id="{BBB4E789-152E-A520-C11E-0305FAE6A44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42199" y="5078414"/>
                <a:ext cx="3379789" cy="3776027"/>
                <a:chOff x="7531511" y="5546942"/>
                <a:chExt cx="3723862" cy="4160646"/>
              </a:xfrm>
            </p:grpSpPr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9482C2E-D26C-57C5-6620-0668B60935DD}"/>
                    </a:ext>
                  </a:extLst>
                </p:cNvPr>
                <p:cNvSpPr/>
                <p:nvPr/>
              </p:nvSpPr>
              <p:spPr>
                <a:xfrm>
                  <a:off x="7531511" y="5835559"/>
                  <a:ext cx="3723861" cy="38720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600" b="1" noProof="1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CARA MASUKKAN GAMBAR PASSPORT MURID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sz="1600" b="1" noProof="1">
                    <a:solidFill>
                      <a:sysClr val="windowText" lastClr="000000"/>
                    </a:solidFill>
                    <a:latin typeface="Poppins" panose="00000500000000000000" pitchFamily="2" charset="0"/>
                  </a:endParaRPr>
                </a:p>
                <a:p>
                  <a:pPr marL="342900" indent="-3429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FontTx/>
                    <a:buBlip>
                      <a:blip r:embed="rId2"/>
                    </a:buBlip>
                    <a:defRPr/>
                  </a:pPr>
                  <a:r>
                    <a:rPr lang="en-MY" sz="1600" noProof="1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Klik pada icon       dalam PETAK Cari &amp; Pilih gambar anda</a:t>
                  </a:r>
                </a:p>
                <a:p>
                  <a:pPr marL="342900" indent="-3429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FontTx/>
                    <a:buBlip>
                      <a:blip r:embed="rId2"/>
                    </a:buBlip>
                    <a:defRPr/>
                  </a:pPr>
                  <a:r>
                    <a:rPr lang="en-MY" sz="1600" noProof="1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Tekan Open</a:t>
                  </a:r>
                </a:p>
                <a:p>
                  <a:pPr marL="342900" indent="-3429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FontTx/>
                    <a:buBlip>
                      <a:blip r:embed="rId2"/>
                    </a:buBlip>
                    <a:defRPr/>
                  </a:pPr>
                  <a:endParaRPr lang="en-MY" sz="1600" noProof="1">
                    <a:solidFill>
                      <a:sysClr val="windowText" lastClr="000000"/>
                    </a:solidFill>
                    <a:latin typeface="Poppins" panose="00000500000000000000" pitchFamily="2" charset="0"/>
                  </a:endParaRPr>
                </a:p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600" noProof="1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** tekan button back/delete dan buat perkara diatas utk tukar gambar lain</a:t>
                  </a:r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73661E4E-1369-4DA0-48E8-DA2A0EE2F27E}"/>
                    </a:ext>
                  </a:extLst>
                </p:cNvPr>
                <p:cNvSpPr/>
                <p:nvPr/>
              </p:nvSpPr>
              <p:spPr>
                <a:xfrm>
                  <a:off x="7531512" y="5546942"/>
                  <a:ext cx="3723861" cy="582483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</p:grpSp>
        <p:pic>
          <p:nvPicPr>
            <p:cNvPr id="15" name="Picture 14" descr="A computer screen with a blue and grey outline&#10;&#10;Description automatically generated with medium confidence">
              <a:extLst>
                <a:ext uri="{FF2B5EF4-FFF2-40B4-BE49-F238E27FC236}">
                  <a16:creationId xmlns:a16="http://schemas.microsoft.com/office/drawing/2014/main" id="{87EB8558-2902-5149-7DEE-4BD742346C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16"/>
            <a:stretch/>
          </p:blipFill>
          <p:spPr>
            <a:xfrm>
              <a:off x="9932119" y="1819148"/>
              <a:ext cx="280258" cy="270598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7823614-C725-04B0-4937-55BD3F5823A4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B4A34FC-8666-8AC3-A231-569771AC2C00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7FA58E37-BA3D-87B6-15FE-E152BDF738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67274656-48FE-B462-E28F-2A052C6A4BF3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22" name="Group 39">
                  <a:extLst>
                    <a:ext uri="{FF2B5EF4-FFF2-40B4-BE49-F238E27FC236}">
                      <a16:creationId xmlns:a16="http://schemas.microsoft.com/office/drawing/2014/main" id="{CE109774-52ED-5DFE-6E78-07631A38F9A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24" name="Rectangle 23">
                    <a:extLst>
                      <a:ext uri="{FF2B5EF4-FFF2-40B4-BE49-F238E27FC236}">
                        <a16:creationId xmlns:a16="http://schemas.microsoft.com/office/drawing/2014/main" id="{1583E73A-195E-8D24-CB66-2326CADA004D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2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2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2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2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2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2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2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2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2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2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2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2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2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25" name="Rectangle 24">
                    <a:extLst>
                      <a:ext uri="{FF2B5EF4-FFF2-40B4-BE49-F238E27FC236}">
                        <a16:creationId xmlns:a16="http://schemas.microsoft.com/office/drawing/2014/main" id="{2223B252-FD2D-5738-DCD4-65481E8E8A18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23" name="Straight Arrow Connector 22">
                  <a:extLst>
                    <a:ext uri="{FF2B5EF4-FFF2-40B4-BE49-F238E27FC236}">
                      <a16:creationId xmlns:a16="http://schemas.microsoft.com/office/drawing/2014/main" id="{09B37B98-3B9D-5608-A95B-2ADD6888F4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9" name="Group 29">
              <a:extLst>
                <a:ext uri="{FF2B5EF4-FFF2-40B4-BE49-F238E27FC236}">
                  <a16:creationId xmlns:a16="http://schemas.microsoft.com/office/drawing/2014/main" id="{AEFF65B6-1DFD-7CCD-BB9D-696A2F2E9BE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7" name="Group 30">
                <a:extLst>
                  <a:ext uri="{FF2B5EF4-FFF2-40B4-BE49-F238E27FC236}">
                    <a16:creationId xmlns:a16="http://schemas.microsoft.com/office/drawing/2014/main" id="{F38FA313-BBE4-40F2-A0B6-EA1BE33D6A9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655CBAAB-9444-A518-AB8C-E7FE04A2F25A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EDBBBDA4-1828-5F5C-94BD-6ED5BBC4E685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8" name="Picture 31">
                <a:extLst>
                  <a:ext uri="{FF2B5EF4-FFF2-40B4-BE49-F238E27FC236}">
                    <a16:creationId xmlns:a16="http://schemas.microsoft.com/office/drawing/2014/main" id="{ED6A9347-BCC8-73D3-CF4B-670309C919B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FF119FFB-5639-010A-E09B-FA33088EE850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26DFDEFF-6ECF-515C-41A3-D21154691F91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AAE8D906-346B-EC64-D6E2-04EFC61365B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8" name="Picture Placeholder 87">
            <a:extLst>
              <a:ext uri="{FF2B5EF4-FFF2-40B4-BE49-F238E27FC236}">
                <a16:creationId xmlns:a16="http://schemas.microsoft.com/office/drawing/2014/main" id="{F3E3170E-C78F-2214-51A9-CF7E092B408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9FC80BBF-7E31-2168-F646-D4F96F9D492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0" name="Picture Placeholder 89">
            <a:extLst>
              <a:ext uri="{FF2B5EF4-FFF2-40B4-BE49-F238E27FC236}">
                <a16:creationId xmlns:a16="http://schemas.microsoft.com/office/drawing/2014/main" id="{C7AC739C-E523-2E38-EA9E-83B47F14F3DF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1" name="Text Placeholder 90">
            <a:extLst>
              <a:ext uri="{FF2B5EF4-FFF2-40B4-BE49-F238E27FC236}">
                <a16:creationId xmlns:a16="http://schemas.microsoft.com/office/drawing/2014/main" id="{63606C85-3372-F1F9-5628-80E375E5938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2" name="Picture Placeholder 91">
            <a:extLst>
              <a:ext uri="{FF2B5EF4-FFF2-40B4-BE49-F238E27FC236}">
                <a16:creationId xmlns:a16="http://schemas.microsoft.com/office/drawing/2014/main" id="{D9145979-CFBB-C69E-66FA-F6A31C25109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3" name="Text Placeholder 92">
            <a:extLst>
              <a:ext uri="{FF2B5EF4-FFF2-40B4-BE49-F238E27FC236}">
                <a16:creationId xmlns:a16="http://schemas.microsoft.com/office/drawing/2014/main" id="{C0699446-8685-DFC7-6497-F48F23AEA30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4" name="Picture Placeholder 93">
            <a:extLst>
              <a:ext uri="{FF2B5EF4-FFF2-40B4-BE49-F238E27FC236}">
                <a16:creationId xmlns:a16="http://schemas.microsoft.com/office/drawing/2014/main" id="{3FB42518-91E7-E225-5024-267E09CBC6B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5" name="Text Placeholder 94">
            <a:extLst>
              <a:ext uri="{FF2B5EF4-FFF2-40B4-BE49-F238E27FC236}">
                <a16:creationId xmlns:a16="http://schemas.microsoft.com/office/drawing/2014/main" id="{C61B8C9B-72FB-5973-43B1-1C515639F2C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6" name="Picture Placeholder 95">
            <a:extLst>
              <a:ext uri="{FF2B5EF4-FFF2-40B4-BE49-F238E27FC236}">
                <a16:creationId xmlns:a16="http://schemas.microsoft.com/office/drawing/2014/main" id="{89C8548C-F1E1-6483-7E63-8C243647A525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D4FF843D-DDF2-36D4-02C4-9E194795042A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8" name="Picture Placeholder 97">
            <a:extLst>
              <a:ext uri="{FF2B5EF4-FFF2-40B4-BE49-F238E27FC236}">
                <a16:creationId xmlns:a16="http://schemas.microsoft.com/office/drawing/2014/main" id="{213ED587-3EC2-2257-8BFF-3FC162A902B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9" name="Text Placeholder 98">
            <a:extLst>
              <a:ext uri="{FF2B5EF4-FFF2-40B4-BE49-F238E27FC236}">
                <a16:creationId xmlns:a16="http://schemas.microsoft.com/office/drawing/2014/main" id="{59E7397A-1F7B-1DC0-4CAA-1022E27F229C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0" name="Picture Placeholder 99">
            <a:extLst>
              <a:ext uri="{FF2B5EF4-FFF2-40B4-BE49-F238E27FC236}">
                <a16:creationId xmlns:a16="http://schemas.microsoft.com/office/drawing/2014/main" id="{7287FC33-D842-2D5E-F262-FDAA773D1B5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1" name="Text Placeholder 100">
            <a:extLst>
              <a:ext uri="{FF2B5EF4-FFF2-40B4-BE49-F238E27FC236}">
                <a16:creationId xmlns:a16="http://schemas.microsoft.com/office/drawing/2014/main" id="{EF7A351B-9E16-A656-C15E-B684762D40A5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2" name="Picture Placeholder 101">
            <a:extLst>
              <a:ext uri="{FF2B5EF4-FFF2-40B4-BE49-F238E27FC236}">
                <a16:creationId xmlns:a16="http://schemas.microsoft.com/office/drawing/2014/main" id="{45E9286C-D02C-6E6D-17EF-4101C3F0EF15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16" name="Table 372">
            <a:extLst>
              <a:ext uri="{FF2B5EF4-FFF2-40B4-BE49-F238E27FC236}">
                <a16:creationId xmlns:a16="http://schemas.microsoft.com/office/drawing/2014/main" id="{78F4C76A-375A-FC2A-7498-2FF4EE9762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207321"/>
              </p:ext>
            </p:extLst>
          </p:nvPr>
        </p:nvGraphicFramePr>
        <p:xfrm>
          <a:off x="1413449" y="1372051"/>
          <a:ext cx="1944283" cy="1622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8373">
                  <a:extLst>
                    <a:ext uri="{9D8B030D-6E8A-4147-A177-3AD203B41FA5}">
                      <a16:colId xmlns:a16="http://schemas.microsoft.com/office/drawing/2014/main" val="4146682931"/>
                    </a:ext>
                  </a:extLst>
                </a:gridCol>
                <a:gridCol w="197216">
                  <a:extLst>
                    <a:ext uri="{9D8B030D-6E8A-4147-A177-3AD203B41FA5}">
                      <a16:colId xmlns:a16="http://schemas.microsoft.com/office/drawing/2014/main" val="416763659"/>
                    </a:ext>
                  </a:extLst>
                </a:gridCol>
                <a:gridCol w="1148694">
                  <a:extLst>
                    <a:ext uri="{9D8B030D-6E8A-4147-A177-3AD203B41FA5}">
                      <a16:colId xmlns:a16="http://schemas.microsoft.com/office/drawing/2014/main" val="984615020"/>
                    </a:ext>
                  </a:extLst>
                </a:gridCol>
              </a:tblGrid>
              <a:tr h="35276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NAMA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523617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MYKID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539944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ALAMAT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3117944"/>
                  </a:ext>
                </a:extLst>
              </a:tr>
              <a:tr h="56442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NO.TEL PENJAGA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810039"/>
                  </a:ext>
                </a:extLst>
              </a:tr>
            </a:tbl>
          </a:graphicData>
        </a:graphic>
      </p:graphicFrame>
      <p:graphicFrame>
        <p:nvGraphicFramePr>
          <p:cNvPr id="137" name="Table 372">
            <a:extLst>
              <a:ext uri="{FF2B5EF4-FFF2-40B4-BE49-F238E27FC236}">
                <a16:creationId xmlns:a16="http://schemas.microsoft.com/office/drawing/2014/main" id="{C9235845-C4BD-3DE9-2FBD-C144686C5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961837"/>
              </p:ext>
            </p:extLst>
          </p:nvPr>
        </p:nvGraphicFramePr>
        <p:xfrm>
          <a:off x="4678385" y="1372051"/>
          <a:ext cx="1944283" cy="1622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8373">
                  <a:extLst>
                    <a:ext uri="{9D8B030D-6E8A-4147-A177-3AD203B41FA5}">
                      <a16:colId xmlns:a16="http://schemas.microsoft.com/office/drawing/2014/main" val="4146682931"/>
                    </a:ext>
                  </a:extLst>
                </a:gridCol>
                <a:gridCol w="197216">
                  <a:extLst>
                    <a:ext uri="{9D8B030D-6E8A-4147-A177-3AD203B41FA5}">
                      <a16:colId xmlns:a16="http://schemas.microsoft.com/office/drawing/2014/main" val="416763659"/>
                    </a:ext>
                  </a:extLst>
                </a:gridCol>
                <a:gridCol w="1148694">
                  <a:extLst>
                    <a:ext uri="{9D8B030D-6E8A-4147-A177-3AD203B41FA5}">
                      <a16:colId xmlns:a16="http://schemas.microsoft.com/office/drawing/2014/main" val="984615020"/>
                    </a:ext>
                  </a:extLst>
                </a:gridCol>
              </a:tblGrid>
              <a:tr h="35276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NAMA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523617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MYKID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539944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ALAMAT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3117944"/>
                  </a:ext>
                </a:extLst>
              </a:tr>
              <a:tr h="56442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NO.TEL PENJAGA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810039"/>
                  </a:ext>
                </a:extLst>
              </a:tr>
            </a:tbl>
          </a:graphicData>
        </a:graphic>
      </p:graphicFrame>
      <p:graphicFrame>
        <p:nvGraphicFramePr>
          <p:cNvPr id="142" name="Table 372">
            <a:extLst>
              <a:ext uri="{FF2B5EF4-FFF2-40B4-BE49-F238E27FC236}">
                <a16:creationId xmlns:a16="http://schemas.microsoft.com/office/drawing/2014/main" id="{6D0F1687-2161-186F-48E0-FA046BDFCF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165820"/>
              </p:ext>
            </p:extLst>
          </p:nvPr>
        </p:nvGraphicFramePr>
        <p:xfrm>
          <a:off x="1413449" y="3336454"/>
          <a:ext cx="1944283" cy="1622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8373">
                  <a:extLst>
                    <a:ext uri="{9D8B030D-6E8A-4147-A177-3AD203B41FA5}">
                      <a16:colId xmlns:a16="http://schemas.microsoft.com/office/drawing/2014/main" val="4146682931"/>
                    </a:ext>
                  </a:extLst>
                </a:gridCol>
                <a:gridCol w="197216">
                  <a:extLst>
                    <a:ext uri="{9D8B030D-6E8A-4147-A177-3AD203B41FA5}">
                      <a16:colId xmlns:a16="http://schemas.microsoft.com/office/drawing/2014/main" val="416763659"/>
                    </a:ext>
                  </a:extLst>
                </a:gridCol>
                <a:gridCol w="1148694">
                  <a:extLst>
                    <a:ext uri="{9D8B030D-6E8A-4147-A177-3AD203B41FA5}">
                      <a16:colId xmlns:a16="http://schemas.microsoft.com/office/drawing/2014/main" val="984615020"/>
                    </a:ext>
                  </a:extLst>
                </a:gridCol>
              </a:tblGrid>
              <a:tr h="35276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NAMA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523617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MYKID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539944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ALAMAT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3117944"/>
                  </a:ext>
                </a:extLst>
              </a:tr>
              <a:tr h="56442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NO.TEL PENJAGA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810039"/>
                  </a:ext>
                </a:extLst>
              </a:tr>
            </a:tbl>
          </a:graphicData>
        </a:graphic>
      </p:graphicFrame>
      <p:graphicFrame>
        <p:nvGraphicFramePr>
          <p:cNvPr id="143" name="Table 372">
            <a:extLst>
              <a:ext uri="{FF2B5EF4-FFF2-40B4-BE49-F238E27FC236}">
                <a16:creationId xmlns:a16="http://schemas.microsoft.com/office/drawing/2014/main" id="{329E0BB7-06CD-8161-207B-8F79B4135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8928849"/>
              </p:ext>
            </p:extLst>
          </p:nvPr>
        </p:nvGraphicFramePr>
        <p:xfrm>
          <a:off x="4678385" y="3336454"/>
          <a:ext cx="1944283" cy="1622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8373">
                  <a:extLst>
                    <a:ext uri="{9D8B030D-6E8A-4147-A177-3AD203B41FA5}">
                      <a16:colId xmlns:a16="http://schemas.microsoft.com/office/drawing/2014/main" val="4146682931"/>
                    </a:ext>
                  </a:extLst>
                </a:gridCol>
                <a:gridCol w="197216">
                  <a:extLst>
                    <a:ext uri="{9D8B030D-6E8A-4147-A177-3AD203B41FA5}">
                      <a16:colId xmlns:a16="http://schemas.microsoft.com/office/drawing/2014/main" val="416763659"/>
                    </a:ext>
                  </a:extLst>
                </a:gridCol>
                <a:gridCol w="1148694">
                  <a:extLst>
                    <a:ext uri="{9D8B030D-6E8A-4147-A177-3AD203B41FA5}">
                      <a16:colId xmlns:a16="http://schemas.microsoft.com/office/drawing/2014/main" val="984615020"/>
                    </a:ext>
                  </a:extLst>
                </a:gridCol>
              </a:tblGrid>
              <a:tr h="35276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NAMA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523617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MYKID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539944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ALAMAT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3117944"/>
                  </a:ext>
                </a:extLst>
              </a:tr>
              <a:tr h="56442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NO.TEL PENJAGA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810039"/>
                  </a:ext>
                </a:extLst>
              </a:tr>
            </a:tbl>
          </a:graphicData>
        </a:graphic>
      </p:graphicFrame>
      <p:graphicFrame>
        <p:nvGraphicFramePr>
          <p:cNvPr id="144" name="Table 372">
            <a:extLst>
              <a:ext uri="{FF2B5EF4-FFF2-40B4-BE49-F238E27FC236}">
                <a16:creationId xmlns:a16="http://schemas.microsoft.com/office/drawing/2014/main" id="{E2D2D2F3-14B2-7090-CAB6-8591883FA9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7496379"/>
              </p:ext>
            </p:extLst>
          </p:nvPr>
        </p:nvGraphicFramePr>
        <p:xfrm>
          <a:off x="1413449" y="5300857"/>
          <a:ext cx="1944283" cy="1622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8373">
                  <a:extLst>
                    <a:ext uri="{9D8B030D-6E8A-4147-A177-3AD203B41FA5}">
                      <a16:colId xmlns:a16="http://schemas.microsoft.com/office/drawing/2014/main" val="4146682931"/>
                    </a:ext>
                  </a:extLst>
                </a:gridCol>
                <a:gridCol w="197216">
                  <a:extLst>
                    <a:ext uri="{9D8B030D-6E8A-4147-A177-3AD203B41FA5}">
                      <a16:colId xmlns:a16="http://schemas.microsoft.com/office/drawing/2014/main" val="416763659"/>
                    </a:ext>
                  </a:extLst>
                </a:gridCol>
                <a:gridCol w="1148694">
                  <a:extLst>
                    <a:ext uri="{9D8B030D-6E8A-4147-A177-3AD203B41FA5}">
                      <a16:colId xmlns:a16="http://schemas.microsoft.com/office/drawing/2014/main" val="984615020"/>
                    </a:ext>
                  </a:extLst>
                </a:gridCol>
              </a:tblGrid>
              <a:tr h="35276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NAMA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523617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MYKID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539944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ALAMAT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3117944"/>
                  </a:ext>
                </a:extLst>
              </a:tr>
              <a:tr h="56442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NO.TEL PENJAGA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810039"/>
                  </a:ext>
                </a:extLst>
              </a:tr>
            </a:tbl>
          </a:graphicData>
        </a:graphic>
      </p:graphicFrame>
      <p:graphicFrame>
        <p:nvGraphicFramePr>
          <p:cNvPr id="145" name="Table 372">
            <a:extLst>
              <a:ext uri="{FF2B5EF4-FFF2-40B4-BE49-F238E27FC236}">
                <a16:creationId xmlns:a16="http://schemas.microsoft.com/office/drawing/2014/main" id="{EA299ACD-A52B-920A-349B-CDD911B72E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126667"/>
              </p:ext>
            </p:extLst>
          </p:nvPr>
        </p:nvGraphicFramePr>
        <p:xfrm>
          <a:off x="4678385" y="5300857"/>
          <a:ext cx="1944283" cy="1622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8373">
                  <a:extLst>
                    <a:ext uri="{9D8B030D-6E8A-4147-A177-3AD203B41FA5}">
                      <a16:colId xmlns:a16="http://schemas.microsoft.com/office/drawing/2014/main" val="4146682931"/>
                    </a:ext>
                  </a:extLst>
                </a:gridCol>
                <a:gridCol w="197216">
                  <a:extLst>
                    <a:ext uri="{9D8B030D-6E8A-4147-A177-3AD203B41FA5}">
                      <a16:colId xmlns:a16="http://schemas.microsoft.com/office/drawing/2014/main" val="416763659"/>
                    </a:ext>
                  </a:extLst>
                </a:gridCol>
                <a:gridCol w="1148694">
                  <a:extLst>
                    <a:ext uri="{9D8B030D-6E8A-4147-A177-3AD203B41FA5}">
                      <a16:colId xmlns:a16="http://schemas.microsoft.com/office/drawing/2014/main" val="984615020"/>
                    </a:ext>
                  </a:extLst>
                </a:gridCol>
              </a:tblGrid>
              <a:tr h="35276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NAMA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523617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MYKID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539944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ALAMAT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3117944"/>
                  </a:ext>
                </a:extLst>
              </a:tr>
              <a:tr h="56442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NO.TEL PENJAGA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810039"/>
                  </a:ext>
                </a:extLst>
              </a:tr>
            </a:tbl>
          </a:graphicData>
        </a:graphic>
      </p:graphicFrame>
      <p:graphicFrame>
        <p:nvGraphicFramePr>
          <p:cNvPr id="146" name="Table 372">
            <a:extLst>
              <a:ext uri="{FF2B5EF4-FFF2-40B4-BE49-F238E27FC236}">
                <a16:creationId xmlns:a16="http://schemas.microsoft.com/office/drawing/2014/main" id="{9231A4CB-F065-B058-4DC3-601C50B9FD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877369"/>
              </p:ext>
            </p:extLst>
          </p:nvPr>
        </p:nvGraphicFramePr>
        <p:xfrm>
          <a:off x="1413449" y="7294288"/>
          <a:ext cx="1944283" cy="1622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8373">
                  <a:extLst>
                    <a:ext uri="{9D8B030D-6E8A-4147-A177-3AD203B41FA5}">
                      <a16:colId xmlns:a16="http://schemas.microsoft.com/office/drawing/2014/main" val="4146682931"/>
                    </a:ext>
                  </a:extLst>
                </a:gridCol>
                <a:gridCol w="197216">
                  <a:extLst>
                    <a:ext uri="{9D8B030D-6E8A-4147-A177-3AD203B41FA5}">
                      <a16:colId xmlns:a16="http://schemas.microsoft.com/office/drawing/2014/main" val="416763659"/>
                    </a:ext>
                  </a:extLst>
                </a:gridCol>
                <a:gridCol w="1148694">
                  <a:extLst>
                    <a:ext uri="{9D8B030D-6E8A-4147-A177-3AD203B41FA5}">
                      <a16:colId xmlns:a16="http://schemas.microsoft.com/office/drawing/2014/main" val="984615020"/>
                    </a:ext>
                  </a:extLst>
                </a:gridCol>
              </a:tblGrid>
              <a:tr h="35276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NAMA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523617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MYKID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539944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ALAMAT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3117944"/>
                  </a:ext>
                </a:extLst>
              </a:tr>
              <a:tr h="56442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NO.TEL PENJAGA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810039"/>
                  </a:ext>
                </a:extLst>
              </a:tr>
            </a:tbl>
          </a:graphicData>
        </a:graphic>
      </p:graphicFrame>
      <p:graphicFrame>
        <p:nvGraphicFramePr>
          <p:cNvPr id="147" name="Table 372">
            <a:extLst>
              <a:ext uri="{FF2B5EF4-FFF2-40B4-BE49-F238E27FC236}">
                <a16:creationId xmlns:a16="http://schemas.microsoft.com/office/drawing/2014/main" id="{E80C5526-AB5D-45CE-147E-86E5A0F815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397617"/>
              </p:ext>
            </p:extLst>
          </p:nvPr>
        </p:nvGraphicFramePr>
        <p:xfrm>
          <a:off x="4678385" y="7294288"/>
          <a:ext cx="1944283" cy="1622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8373">
                  <a:extLst>
                    <a:ext uri="{9D8B030D-6E8A-4147-A177-3AD203B41FA5}">
                      <a16:colId xmlns:a16="http://schemas.microsoft.com/office/drawing/2014/main" val="4146682931"/>
                    </a:ext>
                  </a:extLst>
                </a:gridCol>
                <a:gridCol w="197216">
                  <a:extLst>
                    <a:ext uri="{9D8B030D-6E8A-4147-A177-3AD203B41FA5}">
                      <a16:colId xmlns:a16="http://schemas.microsoft.com/office/drawing/2014/main" val="416763659"/>
                    </a:ext>
                  </a:extLst>
                </a:gridCol>
                <a:gridCol w="1148694">
                  <a:extLst>
                    <a:ext uri="{9D8B030D-6E8A-4147-A177-3AD203B41FA5}">
                      <a16:colId xmlns:a16="http://schemas.microsoft.com/office/drawing/2014/main" val="984615020"/>
                    </a:ext>
                  </a:extLst>
                </a:gridCol>
              </a:tblGrid>
              <a:tr h="35276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NAMA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523617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MYKID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3539944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ALAMAT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3117944"/>
                  </a:ext>
                </a:extLst>
              </a:tr>
              <a:tr h="564427">
                <a:tc>
                  <a:txBody>
                    <a:bodyPr/>
                    <a:lstStyle/>
                    <a:p>
                      <a:r>
                        <a:rPr lang="en-US" sz="700" b="1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NO.TEL PENJAGA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0" dirty="0">
                          <a:solidFill>
                            <a:sysClr val="windowText" lastClr="000000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:</a:t>
                      </a: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dirty="0">
                        <a:solidFill>
                          <a:sysClr val="windowText" lastClr="0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85908" marR="85908" marT="42954" marB="42954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810039"/>
                  </a:ext>
                </a:extLst>
              </a:tr>
            </a:tbl>
          </a:graphicData>
        </a:graphic>
      </p:graphicFrame>
      <p:grpSp>
        <p:nvGrpSpPr>
          <p:cNvPr id="148" name="Group 147">
            <a:extLst>
              <a:ext uri="{FF2B5EF4-FFF2-40B4-BE49-F238E27FC236}">
                <a16:creationId xmlns:a16="http://schemas.microsoft.com/office/drawing/2014/main" id="{9B2F7B59-2C4D-3955-411F-519C80BA08D7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FC5C37D3-14B5-A26D-270A-BA046E59B4C5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Rectangle: Top Corners Rounded 149">
              <a:extLst>
                <a:ext uri="{FF2B5EF4-FFF2-40B4-BE49-F238E27FC236}">
                  <a16:creationId xmlns:a16="http://schemas.microsoft.com/office/drawing/2014/main" id="{0889F6E9-DCFE-90FF-00A6-788766333DF0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1" name="Rectangle: Top Corners Rounded 150">
              <a:extLst>
                <a:ext uri="{FF2B5EF4-FFF2-40B4-BE49-F238E27FC236}">
                  <a16:creationId xmlns:a16="http://schemas.microsoft.com/office/drawing/2014/main" id="{E6C69E42-A684-BEF6-9880-E215821D25A2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66B80A2A-A664-D80A-A95D-29A4B117DB08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4ADBEF8F-4CC6-473C-259D-F151F9A482E4}"/>
                </a:ext>
              </a:extLst>
            </p:cNvPr>
            <p:cNvSpPr txBox="1"/>
            <p:nvPr/>
          </p:nvSpPr>
          <p:spPr>
            <a:xfrm>
              <a:off x="1233306" y="187409"/>
              <a:ext cx="45269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PROFIL MURID</a:t>
              </a:r>
              <a:endParaRPr lang="ms-MY" sz="2400" b="1" spc="3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BAAD495D-44DB-99FD-C616-061E58999CCE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D8F23069-0AC9-6009-7EFE-AE411063DDF2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: Top Corners Rounded 155">
              <a:extLst>
                <a:ext uri="{FF2B5EF4-FFF2-40B4-BE49-F238E27FC236}">
                  <a16:creationId xmlns:a16="http://schemas.microsoft.com/office/drawing/2014/main" id="{1A1D6108-FBB1-A6DA-D5B7-9C081F7BA0A7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22258289-993C-AAFF-8696-B6FC079AC650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603530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E3FB5-3436-8479-C5A9-965D6C89C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433CF740-4CB1-7B3E-DCE4-72C9E7C395C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14"/>
            <a:ext cx="6858000" cy="9853481"/>
          </a:xfrm>
          <a:prstGeom prst="rect">
            <a:avLst/>
          </a:prstGeom>
        </p:spPr>
      </p:pic>
      <p:sp>
        <p:nvSpPr>
          <p:cNvPr id="5" name="Graphic 4">
            <a:extLst>
              <a:ext uri="{FF2B5EF4-FFF2-40B4-BE49-F238E27FC236}">
                <a16:creationId xmlns:a16="http://schemas.microsoft.com/office/drawing/2014/main" id="{871AF7F7-73DD-CE5D-62FE-A946824BCED2}"/>
              </a:ext>
            </a:extLst>
          </p:cNvPr>
          <p:cNvSpPr/>
          <p:nvPr/>
        </p:nvSpPr>
        <p:spPr>
          <a:xfrm>
            <a:off x="-1" y="2637652"/>
            <a:ext cx="6429103" cy="4342268"/>
          </a:xfrm>
          <a:custGeom>
            <a:avLst/>
            <a:gdLst>
              <a:gd name="connsiteX0" fmla="*/ 638636 w 5611318"/>
              <a:gd name="connsiteY0" fmla="*/ 3429836 h 4068472"/>
              <a:gd name="connsiteX1" fmla="*/ 638636 w 5611318"/>
              <a:gd name="connsiteY1" fmla="*/ 638636 h 4068472"/>
              <a:gd name="connsiteX2" fmla="*/ 3577082 w 5611318"/>
              <a:gd name="connsiteY2" fmla="*/ 638636 h 4068472"/>
              <a:gd name="connsiteX3" fmla="*/ 4563955 w 5611318"/>
              <a:gd name="connsiteY3" fmla="*/ 1047364 h 4068472"/>
              <a:gd name="connsiteX4" fmla="*/ 4972682 w 5611318"/>
              <a:gd name="connsiteY4" fmla="*/ 2034236 h 4068472"/>
              <a:gd name="connsiteX5" fmla="*/ 4563955 w 5611318"/>
              <a:gd name="connsiteY5" fmla="*/ 3021037 h 4068472"/>
              <a:gd name="connsiteX6" fmla="*/ 3577082 w 5611318"/>
              <a:gd name="connsiteY6" fmla="*/ 3429764 h 4068472"/>
              <a:gd name="connsiteX7" fmla="*/ 638636 w 5611318"/>
              <a:gd name="connsiteY7" fmla="*/ 3429764 h 4068472"/>
              <a:gd name="connsiteX8" fmla="*/ 0 w 5611318"/>
              <a:gd name="connsiteY8" fmla="*/ 4068472 h 4068472"/>
              <a:gd name="connsiteX9" fmla="*/ 3577082 w 5611318"/>
              <a:gd name="connsiteY9" fmla="*/ 4068472 h 4068472"/>
              <a:gd name="connsiteX10" fmla="*/ 5611318 w 5611318"/>
              <a:gd name="connsiteY10" fmla="*/ 2034236 h 4068472"/>
              <a:gd name="connsiteX11" fmla="*/ 5611318 w 5611318"/>
              <a:gd name="connsiteY11" fmla="*/ 2034236 h 4068472"/>
              <a:gd name="connsiteX12" fmla="*/ 3577082 w 5611318"/>
              <a:gd name="connsiteY12" fmla="*/ 0 h 4068472"/>
              <a:gd name="connsiteX13" fmla="*/ 0 w 5611318"/>
              <a:gd name="connsiteY13" fmla="*/ 0 h 4068472"/>
              <a:gd name="connsiteX14" fmla="*/ 0 w 5611318"/>
              <a:gd name="connsiteY14" fmla="*/ 4068472 h 4068472"/>
              <a:gd name="connsiteX15" fmla="*/ 0 w 5611318"/>
              <a:gd name="connsiteY15" fmla="*/ 4068472 h 406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11318" h="4068472">
                <a:moveTo>
                  <a:pt x="638636" y="3429836"/>
                </a:moveTo>
                <a:lnTo>
                  <a:pt x="638636" y="638636"/>
                </a:lnTo>
                <a:lnTo>
                  <a:pt x="3577082" y="638636"/>
                </a:lnTo>
                <a:cubicBezTo>
                  <a:pt x="3949859" y="638636"/>
                  <a:pt x="4300320" y="783801"/>
                  <a:pt x="4563955" y="1047364"/>
                </a:cubicBezTo>
                <a:cubicBezTo>
                  <a:pt x="4827518" y="1310927"/>
                  <a:pt x="4972682" y="1661459"/>
                  <a:pt x="4972682" y="2034236"/>
                </a:cubicBezTo>
                <a:cubicBezTo>
                  <a:pt x="4972682" y="2407013"/>
                  <a:pt x="4827518" y="2757474"/>
                  <a:pt x="4563955" y="3021037"/>
                </a:cubicBezTo>
                <a:cubicBezTo>
                  <a:pt x="4300392" y="3284600"/>
                  <a:pt x="3949859" y="3429764"/>
                  <a:pt x="3577082" y="3429764"/>
                </a:cubicBezTo>
                <a:lnTo>
                  <a:pt x="638636" y="3429764"/>
                </a:lnTo>
                <a:moveTo>
                  <a:pt x="0" y="4068472"/>
                </a:moveTo>
                <a:lnTo>
                  <a:pt x="3577082" y="4068472"/>
                </a:lnTo>
                <a:cubicBezTo>
                  <a:pt x="4700580" y="4068472"/>
                  <a:pt x="5611318" y="3157734"/>
                  <a:pt x="5611318" y="2034236"/>
                </a:cubicBezTo>
                <a:lnTo>
                  <a:pt x="5611318" y="2034236"/>
                </a:lnTo>
                <a:cubicBezTo>
                  <a:pt x="5611318" y="910739"/>
                  <a:pt x="4700580" y="0"/>
                  <a:pt x="3577082" y="0"/>
                </a:cubicBezTo>
                <a:lnTo>
                  <a:pt x="0" y="0"/>
                </a:lnTo>
                <a:lnTo>
                  <a:pt x="0" y="4068472"/>
                </a:lnTo>
                <a:lnTo>
                  <a:pt x="0" y="4068472"/>
                </a:lnTo>
                <a:close/>
              </a:path>
            </a:pathLst>
          </a:custGeom>
          <a:solidFill>
            <a:srgbClr val="FFC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7D62E32-F9A1-2FCA-02CB-E1A76D17F88D}"/>
              </a:ext>
            </a:extLst>
          </p:cNvPr>
          <p:cNvSpPr/>
          <p:nvPr/>
        </p:nvSpPr>
        <p:spPr>
          <a:xfrm>
            <a:off x="3916679" y="6242783"/>
            <a:ext cx="2941319" cy="2556736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A0BD655-09BD-B752-009F-1AFC522C7F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2900" y="6559887"/>
            <a:ext cx="2848134" cy="16015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9075E6B-C384-E0FA-9B74-C03651C898A8}"/>
              </a:ext>
            </a:extLst>
          </p:cNvPr>
          <p:cNvGrpSpPr/>
          <p:nvPr/>
        </p:nvGrpSpPr>
        <p:grpSpPr>
          <a:xfrm>
            <a:off x="270795" y="9159709"/>
            <a:ext cx="2365595" cy="523220"/>
            <a:chOff x="-3438729" y="812631"/>
            <a:chExt cx="2365595" cy="52322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C6E49A64-FCA9-0CBD-510C-4FA24335420A}"/>
                </a:ext>
              </a:extLst>
            </p:cNvPr>
            <p:cNvSpPr/>
            <p:nvPr/>
          </p:nvSpPr>
          <p:spPr>
            <a:xfrm>
              <a:off x="-2528974" y="874896"/>
              <a:ext cx="1338267" cy="36295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5DD2EB9-5EBD-9BD3-76CC-DD5AF0697E6E}"/>
                </a:ext>
              </a:extLst>
            </p:cNvPr>
            <p:cNvSpPr txBox="1"/>
            <p:nvPr/>
          </p:nvSpPr>
          <p:spPr>
            <a:xfrm>
              <a:off x="-2490608" y="897435"/>
              <a:ext cx="1417474" cy="382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PENGURUSAN</a:t>
              </a:r>
              <a:b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</a:b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KELAS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43F3502-7AE9-F886-8CB2-EE7D72115B03}"/>
                </a:ext>
              </a:extLst>
            </p:cNvPr>
            <p:cNvSpPr txBox="1"/>
            <p:nvPr/>
          </p:nvSpPr>
          <p:spPr>
            <a:xfrm>
              <a:off x="-3438729" y="812631"/>
              <a:ext cx="13382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Poppins" panose="00000500000000000000" pitchFamily="2" charset="0"/>
                  <a:cs typeface="Poppins" panose="00000500000000000000" pitchFamily="2" charset="0"/>
                </a:rPr>
                <a:t>FAIL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4BF4402-4AE1-0030-4154-556D5AA7C1F5}"/>
              </a:ext>
            </a:extLst>
          </p:cNvPr>
          <p:cNvSpPr txBox="1"/>
          <p:nvPr/>
        </p:nvSpPr>
        <p:spPr>
          <a:xfrm>
            <a:off x="939928" y="3987017"/>
            <a:ext cx="4841715" cy="906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PELAN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5FEE42-F3EC-C1B6-78C6-B1E930DF5A3C}"/>
              </a:ext>
            </a:extLst>
          </p:cNvPr>
          <p:cNvSpPr txBox="1"/>
          <p:nvPr/>
        </p:nvSpPr>
        <p:spPr>
          <a:xfrm>
            <a:off x="1008141" y="4805605"/>
            <a:ext cx="4841715" cy="894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KECEMASAN</a:t>
            </a:r>
          </a:p>
          <a:p>
            <a:pPr>
              <a:lnSpc>
                <a:spcPts val="3000"/>
              </a:lnSpc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DAN KEBAKARAN</a:t>
            </a:r>
          </a:p>
        </p:txBody>
      </p:sp>
    </p:spTree>
    <p:extLst>
      <p:ext uri="{BB962C8B-B14F-4D97-AF65-F5344CB8AC3E}">
        <p14:creationId xmlns:p14="http://schemas.microsoft.com/office/powerpoint/2010/main" val="22097076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D6029-671C-1280-9177-2832EC7B5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66950012-9489-67A1-B4A2-A45BF214523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14"/>
            <a:ext cx="6858000" cy="9853481"/>
          </a:xfrm>
          <a:prstGeom prst="rect">
            <a:avLst/>
          </a:prstGeom>
        </p:spPr>
      </p:pic>
      <p:sp>
        <p:nvSpPr>
          <p:cNvPr id="5" name="Graphic 4">
            <a:extLst>
              <a:ext uri="{FF2B5EF4-FFF2-40B4-BE49-F238E27FC236}">
                <a16:creationId xmlns:a16="http://schemas.microsoft.com/office/drawing/2014/main" id="{90B6F3C3-8281-7BAA-0A10-F34E8406BE33}"/>
              </a:ext>
            </a:extLst>
          </p:cNvPr>
          <p:cNvSpPr/>
          <p:nvPr/>
        </p:nvSpPr>
        <p:spPr>
          <a:xfrm>
            <a:off x="-1" y="2637652"/>
            <a:ext cx="6429103" cy="4342268"/>
          </a:xfrm>
          <a:custGeom>
            <a:avLst/>
            <a:gdLst>
              <a:gd name="connsiteX0" fmla="*/ 638636 w 5611318"/>
              <a:gd name="connsiteY0" fmla="*/ 3429836 h 4068472"/>
              <a:gd name="connsiteX1" fmla="*/ 638636 w 5611318"/>
              <a:gd name="connsiteY1" fmla="*/ 638636 h 4068472"/>
              <a:gd name="connsiteX2" fmla="*/ 3577082 w 5611318"/>
              <a:gd name="connsiteY2" fmla="*/ 638636 h 4068472"/>
              <a:gd name="connsiteX3" fmla="*/ 4563955 w 5611318"/>
              <a:gd name="connsiteY3" fmla="*/ 1047364 h 4068472"/>
              <a:gd name="connsiteX4" fmla="*/ 4972682 w 5611318"/>
              <a:gd name="connsiteY4" fmla="*/ 2034236 h 4068472"/>
              <a:gd name="connsiteX5" fmla="*/ 4563955 w 5611318"/>
              <a:gd name="connsiteY5" fmla="*/ 3021037 h 4068472"/>
              <a:gd name="connsiteX6" fmla="*/ 3577082 w 5611318"/>
              <a:gd name="connsiteY6" fmla="*/ 3429764 h 4068472"/>
              <a:gd name="connsiteX7" fmla="*/ 638636 w 5611318"/>
              <a:gd name="connsiteY7" fmla="*/ 3429764 h 4068472"/>
              <a:gd name="connsiteX8" fmla="*/ 0 w 5611318"/>
              <a:gd name="connsiteY8" fmla="*/ 4068472 h 4068472"/>
              <a:gd name="connsiteX9" fmla="*/ 3577082 w 5611318"/>
              <a:gd name="connsiteY9" fmla="*/ 4068472 h 4068472"/>
              <a:gd name="connsiteX10" fmla="*/ 5611318 w 5611318"/>
              <a:gd name="connsiteY10" fmla="*/ 2034236 h 4068472"/>
              <a:gd name="connsiteX11" fmla="*/ 5611318 w 5611318"/>
              <a:gd name="connsiteY11" fmla="*/ 2034236 h 4068472"/>
              <a:gd name="connsiteX12" fmla="*/ 3577082 w 5611318"/>
              <a:gd name="connsiteY12" fmla="*/ 0 h 4068472"/>
              <a:gd name="connsiteX13" fmla="*/ 0 w 5611318"/>
              <a:gd name="connsiteY13" fmla="*/ 0 h 4068472"/>
              <a:gd name="connsiteX14" fmla="*/ 0 w 5611318"/>
              <a:gd name="connsiteY14" fmla="*/ 4068472 h 4068472"/>
              <a:gd name="connsiteX15" fmla="*/ 0 w 5611318"/>
              <a:gd name="connsiteY15" fmla="*/ 4068472 h 406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11318" h="4068472">
                <a:moveTo>
                  <a:pt x="638636" y="3429836"/>
                </a:moveTo>
                <a:lnTo>
                  <a:pt x="638636" y="638636"/>
                </a:lnTo>
                <a:lnTo>
                  <a:pt x="3577082" y="638636"/>
                </a:lnTo>
                <a:cubicBezTo>
                  <a:pt x="3949859" y="638636"/>
                  <a:pt x="4300320" y="783801"/>
                  <a:pt x="4563955" y="1047364"/>
                </a:cubicBezTo>
                <a:cubicBezTo>
                  <a:pt x="4827518" y="1310927"/>
                  <a:pt x="4972682" y="1661459"/>
                  <a:pt x="4972682" y="2034236"/>
                </a:cubicBezTo>
                <a:cubicBezTo>
                  <a:pt x="4972682" y="2407013"/>
                  <a:pt x="4827518" y="2757474"/>
                  <a:pt x="4563955" y="3021037"/>
                </a:cubicBezTo>
                <a:cubicBezTo>
                  <a:pt x="4300392" y="3284600"/>
                  <a:pt x="3949859" y="3429764"/>
                  <a:pt x="3577082" y="3429764"/>
                </a:cubicBezTo>
                <a:lnTo>
                  <a:pt x="638636" y="3429764"/>
                </a:lnTo>
                <a:moveTo>
                  <a:pt x="0" y="4068472"/>
                </a:moveTo>
                <a:lnTo>
                  <a:pt x="3577082" y="4068472"/>
                </a:lnTo>
                <a:cubicBezTo>
                  <a:pt x="4700580" y="4068472"/>
                  <a:pt x="5611318" y="3157734"/>
                  <a:pt x="5611318" y="2034236"/>
                </a:cubicBezTo>
                <a:lnTo>
                  <a:pt x="5611318" y="2034236"/>
                </a:lnTo>
                <a:cubicBezTo>
                  <a:pt x="5611318" y="910739"/>
                  <a:pt x="4700580" y="0"/>
                  <a:pt x="3577082" y="0"/>
                </a:cubicBezTo>
                <a:lnTo>
                  <a:pt x="0" y="0"/>
                </a:lnTo>
                <a:lnTo>
                  <a:pt x="0" y="4068472"/>
                </a:lnTo>
                <a:lnTo>
                  <a:pt x="0" y="4068472"/>
                </a:lnTo>
                <a:close/>
              </a:path>
            </a:pathLst>
          </a:custGeom>
          <a:solidFill>
            <a:srgbClr val="FFC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06CE1D5-E284-A4BF-AB75-467A216AC0F4}"/>
              </a:ext>
            </a:extLst>
          </p:cNvPr>
          <p:cNvSpPr/>
          <p:nvPr/>
        </p:nvSpPr>
        <p:spPr>
          <a:xfrm>
            <a:off x="3916679" y="6242783"/>
            <a:ext cx="2941319" cy="2556736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CA218D-924F-5EEE-F124-27974F0AB5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2900" y="6559887"/>
            <a:ext cx="2848134" cy="16015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768CD74-ADB7-8F7B-B16F-2B030ECE58CC}"/>
              </a:ext>
            </a:extLst>
          </p:cNvPr>
          <p:cNvGrpSpPr/>
          <p:nvPr/>
        </p:nvGrpSpPr>
        <p:grpSpPr>
          <a:xfrm>
            <a:off x="270795" y="9159709"/>
            <a:ext cx="2365595" cy="523220"/>
            <a:chOff x="-3438729" y="812631"/>
            <a:chExt cx="2365595" cy="52322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C5D7C9B5-DB4D-B84D-8BE3-34C2B5BCD816}"/>
                </a:ext>
              </a:extLst>
            </p:cNvPr>
            <p:cNvSpPr/>
            <p:nvPr/>
          </p:nvSpPr>
          <p:spPr>
            <a:xfrm>
              <a:off x="-2528974" y="874896"/>
              <a:ext cx="1338267" cy="36295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4BF9EB8-F175-E106-3452-0B7F2303E396}"/>
                </a:ext>
              </a:extLst>
            </p:cNvPr>
            <p:cNvSpPr txBox="1"/>
            <p:nvPr/>
          </p:nvSpPr>
          <p:spPr>
            <a:xfrm>
              <a:off x="-2490608" y="897435"/>
              <a:ext cx="1417474" cy="382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PENGURUSAN</a:t>
              </a:r>
              <a:b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</a:b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KELAS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CD779FA-DD26-E42C-BFC0-E09DB3051B8F}"/>
                </a:ext>
              </a:extLst>
            </p:cNvPr>
            <p:cNvSpPr txBox="1"/>
            <p:nvPr/>
          </p:nvSpPr>
          <p:spPr>
            <a:xfrm>
              <a:off x="-3438729" y="812631"/>
              <a:ext cx="13382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Poppins" panose="00000500000000000000" pitchFamily="2" charset="0"/>
                  <a:cs typeface="Poppins" panose="00000500000000000000" pitchFamily="2" charset="0"/>
                </a:rPr>
                <a:t>FAIL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258662A-3175-FB6C-646F-4283556AA37E}"/>
              </a:ext>
            </a:extLst>
          </p:cNvPr>
          <p:cNvSpPr txBox="1"/>
          <p:nvPr/>
        </p:nvSpPr>
        <p:spPr>
          <a:xfrm>
            <a:off x="939928" y="4065095"/>
            <a:ext cx="4841715" cy="1654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CATATAN</a:t>
            </a:r>
          </a:p>
          <a:p>
            <a:pPr>
              <a:lnSpc>
                <a:spcPts val="6000"/>
              </a:lnSpc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/ LAIN-LAIN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0296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6F72-DC76-7D44-70DC-D133BF3E4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9F9F4FB2-A359-47F2-71BD-703A2F060CE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C384748-1AD5-A11C-39B6-2A96AF371BA6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52ECFD-CCCF-766E-9707-8262A17DD33C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9A944B02-0928-4B3F-23F5-692CEEB03FBB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96F62F2A-EC01-9FE2-B62A-621166C857BC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6142352-7D95-DF36-51D8-75DDA2CCC49D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74C6212-9657-5D07-61BB-F6E837949E60}"/>
                </a:ext>
              </a:extLst>
            </p:cNvPr>
            <p:cNvSpPr txBox="1"/>
            <p:nvPr/>
          </p:nvSpPr>
          <p:spPr>
            <a:xfrm>
              <a:off x="896112" y="213988"/>
              <a:ext cx="5316959" cy="3629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US" sz="20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CATATAN / LAIN-LAIN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0362B9B-BB67-6C9A-41E6-2644E9E73885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B434E88-D180-E9C5-1915-BBE8BE3CB3EC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8AB26F47-C50B-FC65-C19A-605312287084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F044B67-445F-CF1D-4F99-C0FD76470E6A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EEFE447-F26F-42B6-5BD4-29B7F40F7922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8DA925C-13CE-F4D0-2E8B-8E75AC98BEC5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FEFB6F27-96AE-A534-4FB0-1F905C98D1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F3A82B93-582C-3A48-3D3F-D76B364093C5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42" name="Group 39">
                  <a:extLst>
                    <a:ext uri="{FF2B5EF4-FFF2-40B4-BE49-F238E27FC236}">
                      <a16:creationId xmlns:a16="http://schemas.microsoft.com/office/drawing/2014/main" id="{31D61B27-E499-EB43-BE38-CAABA46F6EC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221F18F4-2527-4CDA-569F-F323EE4BCB0D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46" name="Rectangle 45">
                    <a:extLst>
                      <a:ext uri="{FF2B5EF4-FFF2-40B4-BE49-F238E27FC236}">
                        <a16:creationId xmlns:a16="http://schemas.microsoft.com/office/drawing/2014/main" id="{A8AB39F1-BC99-08AF-F947-BB606E48A150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43" name="Straight Arrow Connector 42">
                  <a:extLst>
                    <a:ext uri="{FF2B5EF4-FFF2-40B4-BE49-F238E27FC236}">
                      <a16:creationId xmlns:a16="http://schemas.microsoft.com/office/drawing/2014/main" id="{10772191-C5A8-0FEB-ED91-400310E2C3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3" name="Group 29">
              <a:extLst>
                <a:ext uri="{FF2B5EF4-FFF2-40B4-BE49-F238E27FC236}">
                  <a16:creationId xmlns:a16="http://schemas.microsoft.com/office/drawing/2014/main" id="{B7E0D824-5839-3213-8CC9-681782D04B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34" name="Group 30">
                <a:extLst>
                  <a:ext uri="{FF2B5EF4-FFF2-40B4-BE49-F238E27FC236}">
                    <a16:creationId xmlns:a16="http://schemas.microsoft.com/office/drawing/2014/main" id="{3290DB62-8B9E-03F4-E023-C7C1E79DD45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BCBA9AE8-4F5B-C9B9-5A84-4831BDC2AC85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260EA6F5-1A12-E747-780B-D9842512A52A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35" name="Picture 31">
                <a:extLst>
                  <a:ext uri="{FF2B5EF4-FFF2-40B4-BE49-F238E27FC236}">
                    <a16:creationId xmlns:a16="http://schemas.microsoft.com/office/drawing/2014/main" id="{8B1CF7A2-ADA6-CB6A-16ED-B8D34DA7143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5271770B-5C5A-A525-C449-8D966DFDBD22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F75DF222-9248-58CB-C600-CCF6F7E51ED2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5C244B0D-B408-ECAC-3AF1-A8CFB48701D3}"/>
              </a:ext>
            </a:extLst>
          </p:cNvPr>
          <p:cNvSpPr/>
          <p:nvPr/>
        </p:nvSpPr>
        <p:spPr>
          <a:xfrm>
            <a:off x="173736" y="1217770"/>
            <a:ext cx="6513990" cy="8017671"/>
          </a:xfrm>
          <a:prstGeom prst="roundRect">
            <a:avLst>
              <a:gd name="adj" fmla="val 2189"/>
            </a:avLst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85BF892-ADEF-7BA7-46CB-CDC9F49376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8293641"/>
              </p:ext>
            </p:extLst>
          </p:nvPr>
        </p:nvGraphicFramePr>
        <p:xfrm>
          <a:off x="283462" y="1325879"/>
          <a:ext cx="6291073" cy="78048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600">
                  <a:extLst>
                    <a:ext uri="{9D8B030D-6E8A-4147-A177-3AD203B41FA5}">
                      <a16:colId xmlns:a16="http://schemas.microsoft.com/office/drawing/2014/main" val="889792984"/>
                    </a:ext>
                  </a:extLst>
                </a:gridCol>
                <a:gridCol w="2356768">
                  <a:extLst>
                    <a:ext uri="{9D8B030D-6E8A-4147-A177-3AD203B41FA5}">
                      <a16:colId xmlns:a16="http://schemas.microsoft.com/office/drawing/2014/main" val="2533421824"/>
                    </a:ext>
                  </a:extLst>
                </a:gridCol>
                <a:gridCol w="406557">
                  <a:extLst>
                    <a:ext uri="{9D8B030D-6E8A-4147-A177-3AD203B41FA5}">
                      <a16:colId xmlns:a16="http://schemas.microsoft.com/office/drawing/2014/main" val="962631842"/>
                    </a:ext>
                  </a:extLst>
                </a:gridCol>
                <a:gridCol w="1393549">
                  <a:extLst>
                    <a:ext uri="{9D8B030D-6E8A-4147-A177-3AD203B41FA5}">
                      <a16:colId xmlns:a16="http://schemas.microsoft.com/office/drawing/2014/main" val="3762840660"/>
                    </a:ext>
                  </a:extLst>
                </a:gridCol>
                <a:gridCol w="1371599">
                  <a:extLst>
                    <a:ext uri="{9D8B030D-6E8A-4147-A177-3AD203B41FA5}">
                      <a16:colId xmlns:a16="http://schemas.microsoft.com/office/drawing/2014/main" val="1582033181"/>
                    </a:ext>
                  </a:extLst>
                </a:gridCol>
              </a:tblGrid>
              <a:tr h="749519">
                <a:tc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BIL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5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NAMA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1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JANTINA</a:t>
                      </a:r>
                    </a:p>
                  </a:txBody>
                  <a:tcPr marT="49750" marB="4975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TARIKH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Poppins" panose="00000500000000000000" pitchFamily="2" charset="0"/>
                        </a:rPr>
                        <a:t>CATATAN</a:t>
                      </a:r>
                    </a:p>
                  </a:txBody>
                  <a:tcPr marT="49750" marB="497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81883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539107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2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907438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3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221845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4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01655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5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50952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6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824150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7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469657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8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711813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9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370772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10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21077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11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499835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12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922390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13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421964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14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864926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15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612602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16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067416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17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8443360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18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94648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19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819602"/>
                  </a:ext>
                </a:extLst>
              </a:tr>
              <a:tr h="352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MY" sz="1200" b="1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</a:rPr>
                        <a:t>20</a:t>
                      </a: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MY" sz="1100" dirty="0">
                        <a:latin typeface="Poppins" panose="00000500000000000000" pitchFamily="2" charset="0"/>
                      </a:endParaRPr>
                    </a:p>
                  </a:txBody>
                  <a:tcPr marT="49750" marB="49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230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78345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353A8-F5AF-1C9B-8515-14AECB367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F5ACEBFF-5B08-6AEB-A664-BE2B6A74EC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7" r="46185"/>
          <a:stretch/>
        </p:blipFill>
        <p:spPr>
          <a:xfrm>
            <a:off x="563707" y="23984"/>
            <a:ext cx="1874849" cy="9906000"/>
          </a:xfrm>
          <a:prstGeom prst="rect">
            <a:avLst/>
          </a:pr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C254E61-F1B8-4F5A-3F33-35E4C19A7F58}"/>
              </a:ext>
            </a:extLst>
          </p:cNvPr>
          <p:cNvSpPr/>
          <p:nvPr/>
        </p:nvSpPr>
        <p:spPr>
          <a:xfrm rot="16200000">
            <a:off x="423848" y="163844"/>
            <a:ext cx="2139311" cy="1859592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0686C9-0706-8F99-EBDA-396486AA437D}"/>
              </a:ext>
            </a:extLst>
          </p:cNvPr>
          <p:cNvSpPr/>
          <p:nvPr/>
        </p:nvSpPr>
        <p:spPr>
          <a:xfrm>
            <a:off x="563707" y="0"/>
            <a:ext cx="1874849" cy="99060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A picture containing logo&#10;&#10;Description automatically generated">
            <a:extLst>
              <a:ext uri="{FF2B5EF4-FFF2-40B4-BE49-F238E27FC236}">
                <a16:creationId xmlns:a16="http://schemas.microsoft.com/office/drawing/2014/main" id="{845B29D3-26F2-2D77-994A-0D7F312546B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52" y="9111715"/>
            <a:ext cx="1053080" cy="60222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831DA4B-74F4-444E-8E70-102156E3FAA8}"/>
              </a:ext>
            </a:extLst>
          </p:cNvPr>
          <p:cNvSpPr txBox="1"/>
          <p:nvPr/>
        </p:nvSpPr>
        <p:spPr>
          <a:xfrm>
            <a:off x="734140" y="218065"/>
            <a:ext cx="155150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LAS</a:t>
            </a:r>
          </a:p>
        </p:txBody>
      </p:sp>
      <p:sp>
        <p:nvSpPr>
          <p:cNvPr id="23" name="Graphic 4">
            <a:extLst>
              <a:ext uri="{FF2B5EF4-FFF2-40B4-BE49-F238E27FC236}">
                <a16:creationId xmlns:a16="http://schemas.microsoft.com/office/drawing/2014/main" id="{EF3CFFF2-2606-E59A-AF83-02A9D84FA215}"/>
              </a:ext>
            </a:extLst>
          </p:cNvPr>
          <p:cNvSpPr/>
          <p:nvPr/>
        </p:nvSpPr>
        <p:spPr>
          <a:xfrm rot="16200000">
            <a:off x="159556" y="8967377"/>
            <a:ext cx="2708403" cy="1829277"/>
          </a:xfrm>
          <a:custGeom>
            <a:avLst/>
            <a:gdLst>
              <a:gd name="connsiteX0" fmla="*/ 638636 w 5611318"/>
              <a:gd name="connsiteY0" fmla="*/ 3429836 h 4068472"/>
              <a:gd name="connsiteX1" fmla="*/ 638636 w 5611318"/>
              <a:gd name="connsiteY1" fmla="*/ 638636 h 4068472"/>
              <a:gd name="connsiteX2" fmla="*/ 3577082 w 5611318"/>
              <a:gd name="connsiteY2" fmla="*/ 638636 h 4068472"/>
              <a:gd name="connsiteX3" fmla="*/ 4563955 w 5611318"/>
              <a:gd name="connsiteY3" fmla="*/ 1047364 h 4068472"/>
              <a:gd name="connsiteX4" fmla="*/ 4972682 w 5611318"/>
              <a:gd name="connsiteY4" fmla="*/ 2034236 h 4068472"/>
              <a:gd name="connsiteX5" fmla="*/ 4563955 w 5611318"/>
              <a:gd name="connsiteY5" fmla="*/ 3021037 h 4068472"/>
              <a:gd name="connsiteX6" fmla="*/ 3577082 w 5611318"/>
              <a:gd name="connsiteY6" fmla="*/ 3429764 h 4068472"/>
              <a:gd name="connsiteX7" fmla="*/ 638636 w 5611318"/>
              <a:gd name="connsiteY7" fmla="*/ 3429764 h 4068472"/>
              <a:gd name="connsiteX8" fmla="*/ 0 w 5611318"/>
              <a:gd name="connsiteY8" fmla="*/ 4068472 h 4068472"/>
              <a:gd name="connsiteX9" fmla="*/ 3577082 w 5611318"/>
              <a:gd name="connsiteY9" fmla="*/ 4068472 h 4068472"/>
              <a:gd name="connsiteX10" fmla="*/ 5611318 w 5611318"/>
              <a:gd name="connsiteY10" fmla="*/ 2034236 h 4068472"/>
              <a:gd name="connsiteX11" fmla="*/ 5611318 w 5611318"/>
              <a:gd name="connsiteY11" fmla="*/ 2034236 h 4068472"/>
              <a:gd name="connsiteX12" fmla="*/ 3577082 w 5611318"/>
              <a:gd name="connsiteY12" fmla="*/ 0 h 4068472"/>
              <a:gd name="connsiteX13" fmla="*/ 0 w 5611318"/>
              <a:gd name="connsiteY13" fmla="*/ 0 h 4068472"/>
              <a:gd name="connsiteX14" fmla="*/ 0 w 5611318"/>
              <a:gd name="connsiteY14" fmla="*/ 4068472 h 4068472"/>
              <a:gd name="connsiteX15" fmla="*/ 0 w 5611318"/>
              <a:gd name="connsiteY15" fmla="*/ 4068472 h 406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11318" h="4068472">
                <a:moveTo>
                  <a:pt x="638636" y="3429836"/>
                </a:moveTo>
                <a:lnTo>
                  <a:pt x="638636" y="638636"/>
                </a:lnTo>
                <a:lnTo>
                  <a:pt x="3577082" y="638636"/>
                </a:lnTo>
                <a:cubicBezTo>
                  <a:pt x="3949859" y="638636"/>
                  <a:pt x="4300320" y="783801"/>
                  <a:pt x="4563955" y="1047364"/>
                </a:cubicBezTo>
                <a:cubicBezTo>
                  <a:pt x="4827518" y="1310927"/>
                  <a:pt x="4972682" y="1661459"/>
                  <a:pt x="4972682" y="2034236"/>
                </a:cubicBezTo>
                <a:cubicBezTo>
                  <a:pt x="4972682" y="2407013"/>
                  <a:pt x="4827518" y="2757474"/>
                  <a:pt x="4563955" y="3021037"/>
                </a:cubicBezTo>
                <a:cubicBezTo>
                  <a:pt x="4300392" y="3284600"/>
                  <a:pt x="3949859" y="3429764"/>
                  <a:pt x="3577082" y="3429764"/>
                </a:cubicBezTo>
                <a:lnTo>
                  <a:pt x="638636" y="3429764"/>
                </a:lnTo>
                <a:moveTo>
                  <a:pt x="0" y="4068472"/>
                </a:moveTo>
                <a:lnTo>
                  <a:pt x="3577082" y="4068472"/>
                </a:lnTo>
                <a:cubicBezTo>
                  <a:pt x="4700580" y="4068472"/>
                  <a:pt x="5611318" y="3157734"/>
                  <a:pt x="5611318" y="2034236"/>
                </a:cubicBezTo>
                <a:lnTo>
                  <a:pt x="5611318" y="2034236"/>
                </a:lnTo>
                <a:cubicBezTo>
                  <a:pt x="5611318" y="910739"/>
                  <a:pt x="4700580" y="0"/>
                  <a:pt x="3577082" y="0"/>
                </a:cubicBezTo>
                <a:lnTo>
                  <a:pt x="0" y="0"/>
                </a:lnTo>
                <a:lnTo>
                  <a:pt x="0" y="4068472"/>
                </a:lnTo>
                <a:lnTo>
                  <a:pt x="0" y="4068472"/>
                </a:lnTo>
                <a:close/>
              </a:path>
            </a:pathLst>
          </a:custGeom>
          <a:solidFill>
            <a:srgbClr val="FFC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9E310AC-4DA8-B3CC-6411-307A04115FA4}"/>
              </a:ext>
            </a:extLst>
          </p:cNvPr>
          <p:cNvGrpSpPr/>
          <p:nvPr/>
        </p:nvGrpSpPr>
        <p:grpSpPr>
          <a:xfrm>
            <a:off x="646615" y="2374581"/>
            <a:ext cx="1611267" cy="5939461"/>
            <a:chOff x="646615" y="2374581"/>
            <a:chExt cx="1611267" cy="5939461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03A3EE4D-E97F-EF3F-3FBF-2C3E4ACC2CCF}"/>
                </a:ext>
              </a:extLst>
            </p:cNvPr>
            <p:cNvSpPr/>
            <p:nvPr/>
          </p:nvSpPr>
          <p:spPr>
            <a:xfrm rot="5400000">
              <a:off x="-557055" y="6046265"/>
              <a:ext cx="3366536" cy="545962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FC01241-D13A-3A37-CBA2-626A291D503D}"/>
                </a:ext>
              </a:extLst>
            </p:cNvPr>
            <p:cNvSpPr txBox="1"/>
            <p:nvPr/>
          </p:nvSpPr>
          <p:spPr>
            <a:xfrm rot="5400000">
              <a:off x="-1219680" y="4836480"/>
              <a:ext cx="593946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dirty="0">
                  <a:latin typeface="Poppins" panose="00000500000000000000" pitchFamily="2" charset="0"/>
                  <a:cs typeface="Poppins" panose="00000500000000000000" pitchFamily="2" charset="0"/>
                </a:rPr>
                <a:t>PENGURUSAN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2411AB2-8254-27E5-F658-C942E558B991}"/>
                </a:ext>
              </a:extLst>
            </p:cNvPr>
            <p:cNvSpPr txBox="1"/>
            <p:nvPr/>
          </p:nvSpPr>
          <p:spPr>
            <a:xfrm rot="5400000">
              <a:off x="-743978" y="3766416"/>
              <a:ext cx="370451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>
                  <a:latin typeface="Poppins" panose="00000500000000000000" pitchFamily="2" charset="0"/>
                  <a:cs typeface="Poppins" panose="00000500000000000000" pitchFamily="2" charset="0"/>
                </a:rPr>
                <a:t>KELAS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7F468F5-50C7-9752-3B67-18D435517829}"/>
                </a:ext>
              </a:extLst>
            </p:cNvPr>
            <p:cNvSpPr txBox="1"/>
            <p:nvPr/>
          </p:nvSpPr>
          <p:spPr>
            <a:xfrm rot="5400000">
              <a:off x="-568647" y="6176666"/>
              <a:ext cx="336653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SESI AKADEMIK 2024/25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74534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654C3B29-2D82-2573-7D55-5A5C390495A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14"/>
            <a:ext cx="6858000" cy="9853481"/>
          </a:xfrm>
          <a:prstGeom prst="rect">
            <a:avLst/>
          </a:prstGeom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2DD2A998-759D-A4F0-545B-636730782D4F}"/>
              </a:ext>
            </a:extLst>
          </p:cNvPr>
          <p:cNvSpPr/>
          <p:nvPr/>
        </p:nvSpPr>
        <p:spPr>
          <a:xfrm>
            <a:off x="3528749" y="6663070"/>
            <a:ext cx="3329252" cy="2893945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Graphic 4">
            <a:extLst>
              <a:ext uri="{FF2B5EF4-FFF2-40B4-BE49-F238E27FC236}">
                <a16:creationId xmlns:a16="http://schemas.microsoft.com/office/drawing/2014/main" id="{5EDC5F9E-5495-E148-741A-83C3EB824AD0}"/>
              </a:ext>
            </a:extLst>
          </p:cNvPr>
          <p:cNvSpPr/>
          <p:nvPr/>
        </p:nvSpPr>
        <p:spPr>
          <a:xfrm>
            <a:off x="-310243" y="4625994"/>
            <a:ext cx="5354832" cy="3807813"/>
          </a:xfrm>
          <a:custGeom>
            <a:avLst/>
            <a:gdLst>
              <a:gd name="connsiteX0" fmla="*/ 638636 w 5611318"/>
              <a:gd name="connsiteY0" fmla="*/ 3429836 h 4068472"/>
              <a:gd name="connsiteX1" fmla="*/ 638636 w 5611318"/>
              <a:gd name="connsiteY1" fmla="*/ 638636 h 4068472"/>
              <a:gd name="connsiteX2" fmla="*/ 3577082 w 5611318"/>
              <a:gd name="connsiteY2" fmla="*/ 638636 h 4068472"/>
              <a:gd name="connsiteX3" fmla="*/ 4563955 w 5611318"/>
              <a:gd name="connsiteY3" fmla="*/ 1047364 h 4068472"/>
              <a:gd name="connsiteX4" fmla="*/ 4972682 w 5611318"/>
              <a:gd name="connsiteY4" fmla="*/ 2034236 h 4068472"/>
              <a:gd name="connsiteX5" fmla="*/ 4563955 w 5611318"/>
              <a:gd name="connsiteY5" fmla="*/ 3021037 h 4068472"/>
              <a:gd name="connsiteX6" fmla="*/ 3577082 w 5611318"/>
              <a:gd name="connsiteY6" fmla="*/ 3429764 h 4068472"/>
              <a:gd name="connsiteX7" fmla="*/ 638636 w 5611318"/>
              <a:gd name="connsiteY7" fmla="*/ 3429764 h 4068472"/>
              <a:gd name="connsiteX8" fmla="*/ 0 w 5611318"/>
              <a:gd name="connsiteY8" fmla="*/ 4068472 h 4068472"/>
              <a:gd name="connsiteX9" fmla="*/ 3577082 w 5611318"/>
              <a:gd name="connsiteY9" fmla="*/ 4068472 h 4068472"/>
              <a:gd name="connsiteX10" fmla="*/ 5611318 w 5611318"/>
              <a:gd name="connsiteY10" fmla="*/ 2034236 h 4068472"/>
              <a:gd name="connsiteX11" fmla="*/ 5611318 w 5611318"/>
              <a:gd name="connsiteY11" fmla="*/ 2034236 h 4068472"/>
              <a:gd name="connsiteX12" fmla="*/ 3577082 w 5611318"/>
              <a:gd name="connsiteY12" fmla="*/ 0 h 4068472"/>
              <a:gd name="connsiteX13" fmla="*/ 0 w 5611318"/>
              <a:gd name="connsiteY13" fmla="*/ 0 h 4068472"/>
              <a:gd name="connsiteX14" fmla="*/ 0 w 5611318"/>
              <a:gd name="connsiteY14" fmla="*/ 4068472 h 4068472"/>
              <a:gd name="connsiteX15" fmla="*/ 0 w 5611318"/>
              <a:gd name="connsiteY15" fmla="*/ 4068472 h 406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11318" h="4068472">
                <a:moveTo>
                  <a:pt x="638636" y="3429836"/>
                </a:moveTo>
                <a:lnTo>
                  <a:pt x="638636" y="638636"/>
                </a:lnTo>
                <a:lnTo>
                  <a:pt x="3577082" y="638636"/>
                </a:lnTo>
                <a:cubicBezTo>
                  <a:pt x="3949859" y="638636"/>
                  <a:pt x="4300320" y="783801"/>
                  <a:pt x="4563955" y="1047364"/>
                </a:cubicBezTo>
                <a:cubicBezTo>
                  <a:pt x="4827518" y="1310927"/>
                  <a:pt x="4972682" y="1661459"/>
                  <a:pt x="4972682" y="2034236"/>
                </a:cubicBezTo>
                <a:cubicBezTo>
                  <a:pt x="4972682" y="2407013"/>
                  <a:pt x="4827518" y="2757474"/>
                  <a:pt x="4563955" y="3021037"/>
                </a:cubicBezTo>
                <a:cubicBezTo>
                  <a:pt x="4300392" y="3284600"/>
                  <a:pt x="3949859" y="3429764"/>
                  <a:pt x="3577082" y="3429764"/>
                </a:cubicBezTo>
                <a:lnTo>
                  <a:pt x="638636" y="3429764"/>
                </a:lnTo>
                <a:moveTo>
                  <a:pt x="0" y="4068472"/>
                </a:moveTo>
                <a:lnTo>
                  <a:pt x="3577082" y="4068472"/>
                </a:lnTo>
                <a:cubicBezTo>
                  <a:pt x="4700580" y="4068472"/>
                  <a:pt x="5611318" y="3157734"/>
                  <a:pt x="5611318" y="2034236"/>
                </a:cubicBezTo>
                <a:lnTo>
                  <a:pt x="5611318" y="2034236"/>
                </a:lnTo>
                <a:cubicBezTo>
                  <a:pt x="5611318" y="910739"/>
                  <a:pt x="4700580" y="0"/>
                  <a:pt x="3577082" y="0"/>
                </a:cubicBezTo>
                <a:lnTo>
                  <a:pt x="0" y="0"/>
                </a:lnTo>
                <a:lnTo>
                  <a:pt x="0" y="4068472"/>
                </a:lnTo>
                <a:lnTo>
                  <a:pt x="0" y="4068472"/>
                </a:lnTo>
                <a:close/>
              </a:path>
            </a:pathLst>
          </a:custGeom>
          <a:solidFill>
            <a:srgbClr val="FFC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E907A21-2724-11E4-48D7-A9D46B535FAD}"/>
              </a:ext>
            </a:extLst>
          </p:cNvPr>
          <p:cNvCxnSpPr/>
          <p:nvPr/>
        </p:nvCxnSpPr>
        <p:spPr>
          <a:xfrm>
            <a:off x="-926647" y="-24492"/>
            <a:ext cx="820510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91955440-84B7-F4E4-8D4D-4C45BB0E78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9007" y="6061689"/>
            <a:ext cx="1470577" cy="960607"/>
          </a:xfrm>
          <a:prstGeom prst="rect">
            <a:avLst/>
          </a:prstGeom>
        </p:spPr>
      </p:pic>
      <p:pic>
        <p:nvPicPr>
          <p:cNvPr id="39" name="Picture 38" descr="Logo&#10;&#10;Description automatically generated">
            <a:extLst>
              <a:ext uri="{FF2B5EF4-FFF2-40B4-BE49-F238E27FC236}">
                <a16:creationId xmlns:a16="http://schemas.microsoft.com/office/drawing/2014/main" id="{B630D055-392E-9D98-9B8F-487575A30A6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705" y="6125335"/>
            <a:ext cx="744279" cy="80948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C6DCF9A7-8399-D111-C5E5-C023FD3774F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323" y="6111307"/>
            <a:ext cx="821123" cy="83383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F11096A-6315-AA92-E0A7-56B3AF878ADE}"/>
              </a:ext>
            </a:extLst>
          </p:cNvPr>
          <p:cNvGrpSpPr/>
          <p:nvPr/>
        </p:nvGrpSpPr>
        <p:grpSpPr>
          <a:xfrm>
            <a:off x="270795" y="9159709"/>
            <a:ext cx="2365595" cy="523220"/>
            <a:chOff x="-3438729" y="812631"/>
            <a:chExt cx="2365595" cy="523220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E7D438EA-D315-7BA1-EEE9-F73290499652}"/>
                </a:ext>
              </a:extLst>
            </p:cNvPr>
            <p:cNvSpPr/>
            <p:nvPr/>
          </p:nvSpPr>
          <p:spPr>
            <a:xfrm>
              <a:off x="-2528974" y="874896"/>
              <a:ext cx="1338267" cy="36295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58970D6-D60D-9C27-4312-3E7C582ADF58}"/>
                </a:ext>
              </a:extLst>
            </p:cNvPr>
            <p:cNvSpPr txBox="1"/>
            <p:nvPr/>
          </p:nvSpPr>
          <p:spPr>
            <a:xfrm>
              <a:off x="-2490608" y="897435"/>
              <a:ext cx="1417474" cy="382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PENGURUSAN</a:t>
              </a:r>
              <a:b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</a:b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KELAS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F51AB48-50A0-9860-C3CE-7A64FF624397}"/>
                </a:ext>
              </a:extLst>
            </p:cNvPr>
            <p:cNvSpPr txBox="1"/>
            <p:nvPr/>
          </p:nvSpPr>
          <p:spPr>
            <a:xfrm>
              <a:off x="-3438729" y="812631"/>
              <a:ext cx="13382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Poppins" panose="00000500000000000000" pitchFamily="2" charset="0"/>
                  <a:cs typeface="Poppins" panose="00000500000000000000" pitchFamily="2" charset="0"/>
                </a:rPr>
                <a:t>FAIL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0335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42C912B7-D98B-C864-87E4-0BD9FFDB27D8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14"/>
            <a:ext cx="6858000" cy="9853481"/>
          </a:xfrm>
          <a:prstGeom prst="rect">
            <a:avLst/>
          </a:prstGeom>
        </p:spPr>
      </p:pic>
      <p:sp>
        <p:nvSpPr>
          <p:cNvPr id="5" name="Graphic 4">
            <a:extLst>
              <a:ext uri="{FF2B5EF4-FFF2-40B4-BE49-F238E27FC236}">
                <a16:creationId xmlns:a16="http://schemas.microsoft.com/office/drawing/2014/main" id="{F5580AA2-7D37-74EE-7231-3EB68ED537DA}"/>
              </a:ext>
            </a:extLst>
          </p:cNvPr>
          <p:cNvSpPr/>
          <p:nvPr/>
        </p:nvSpPr>
        <p:spPr>
          <a:xfrm>
            <a:off x="-1" y="2637652"/>
            <a:ext cx="6429103" cy="4342268"/>
          </a:xfrm>
          <a:custGeom>
            <a:avLst/>
            <a:gdLst>
              <a:gd name="connsiteX0" fmla="*/ 638636 w 5611318"/>
              <a:gd name="connsiteY0" fmla="*/ 3429836 h 4068472"/>
              <a:gd name="connsiteX1" fmla="*/ 638636 w 5611318"/>
              <a:gd name="connsiteY1" fmla="*/ 638636 h 4068472"/>
              <a:gd name="connsiteX2" fmla="*/ 3577082 w 5611318"/>
              <a:gd name="connsiteY2" fmla="*/ 638636 h 4068472"/>
              <a:gd name="connsiteX3" fmla="*/ 4563955 w 5611318"/>
              <a:gd name="connsiteY3" fmla="*/ 1047364 h 4068472"/>
              <a:gd name="connsiteX4" fmla="*/ 4972682 w 5611318"/>
              <a:gd name="connsiteY4" fmla="*/ 2034236 h 4068472"/>
              <a:gd name="connsiteX5" fmla="*/ 4563955 w 5611318"/>
              <a:gd name="connsiteY5" fmla="*/ 3021037 h 4068472"/>
              <a:gd name="connsiteX6" fmla="*/ 3577082 w 5611318"/>
              <a:gd name="connsiteY6" fmla="*/ 3429764 h 4068472"/>
              <a:gd name="connsiteX7" fmla="*/ 638636 w 5611318"/>
              <a:gd name="connsiteY7" fmla="*/ 3429764 h 4068472"/>
              <a:gd name="connsiteX8" fmla="*/ 0 w 5611318"/>
              <a:gd name="connsiteY8" fmla="*/ 4068472 h 4068472"/>
              <a:gd name="connsiteX9" fmla="*/ 3577082 w 5611318"/>
              <a:gd name="connsiteY9" fmla="*/ 4068472 h 4068472"/>
              <a:gd name="connsiteX10" fmla="*/ 5611318 w 5611318"/>
              <a:gd name="connsiteY10" fmla="*/ 2034236 h 4068472"/>
              <a:gd name="connsiteX11" fmla="*/ 5611318 w 5611318"/>
              <a:gd name="connsiteY11" fmla="*/ 2034236 h 4068472"/>
              <a:gd name="connsiteX12" fmla="*/ 3577082 w 5611318"/>
              <a:gd name="connsiteY12" fmla="*/ 0 h 4068472"/>
              <a:gd name="connsiteX13" fmla="*/ 0 w 5611318"/>
              <a:gd name="connsiteY13" fmla="*/ 0 h 4068472"/>
              <a:gd name="connsiteX14" fmla="*/ 0 w 5611318"/>
              <a:gd name="connsiteY14" fmla="*/ 4068472 h 4068472"/>
              <a:gd name="connsiteX15" fmla="*/ 0 w 5611318"/>
              <a:gd name="connsiteY15" fmla="*/ 4068472 h 406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11318" h="4068472">
                <a:moveTo>
                  <a:pt x="638636" y="3429836"/>
                </a:moveTo>
                <a:lnTo>
                  <a:pt x="638636" y="638636"/>
                </a:lnTo>
                <a:lnTo>
                  <a:pt x="3577082" y="638636"/>
                </a:lnTo>
                <a:cubicBezTo>
                  <a:pt x="3949859" y="638636"/>
                  <a:pt x="4300320" y="783801"/>
                  <a:pt x="4563955" y="1047364"/>
                </a:cubicBezTo>
                <a:cubicBezTo>
                  <a:pt x="4827518" y="1310927"/>
                  <a:pt x="4972682" y="1661459"/>
                  <a:pt x="4972682" y="2034236"/>
                </a:cubicBezTo>
                <a:cubicBezTo>
                  <a:pt x="4972682" y="2407013"/>
                  <a:pt x="4827518" y="2757474"/>
                  <a:pt x="4563955" y="3021037"/>
                </a:cubicBezTo>
                <a:cubicBezTo>
                  <a:pt x="4300392" y="3284600"/>
                  <a:pt x="3949859" y="3429764"/>
                  <a:pt x="3577082" y="3429764"/>
                </a:cubicBezTo>
                <a:lnTo>
                  <a:pt x="638636" y="3429764"/>
                </a:lnTo>
                <a:moveTo>
                  <a:pt x="0" y="4068472"/>
                </a:moveTo>
                <a:lnTo>
                  <a:pt x="3577082" y="4068472"/>
                </a:lnTo>
                <a:cubicBezTo>
                  <a:pt x="4700580" y="4068472"/>
                  <a:pt x="5611318" y="3157734"/>
                  <a:pt x="5611318" y="2034236"/>
                </a:cubicBezTo>
                <a:lnTo>
                  <a:pt x="5611318" y="2034236"/>
                </a:lnTo>
                <a:cubicBezTo>
                  <a:pt x="5611318" y="910739"/>
                  <a:pt x="4700580" y="0"/>
                  <a:pt x="3577082" y="0"/>
                </a:cubicBezTo>
                <a:lnTo>
                  <a:pt x="0" y="0"/>
                </a:lnTo>
                <a:lnTo>
                  <a:pt x="0" y="4068472"/>
                </a:lnTo>
                <a:lnTo>
                  <a:pt x="0" y="4068472"/>
                </a:lnTo>
                <a:close/>
              </a:path>
            </a:pathLst>
          </a:custGeom>
          <a:solidFill>
            <a:srgbClr val="FFC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209890-838C-C64F-5BA1-75267DBBFB31}"/>
              </a:ext>
            </a:extLst>
          </p:cNvPr>
          <p:cNvSpPr txBox="1"/>
          <p:nvPr/>
        </p:nvSpPr>
        <p:spPr>
          <a:xfrm>
            <a:off x="860927" y="3947863"/>
            <a:ext cx="4841715" cy="165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100"/>
              </a:lnSpc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CARTA</a:t>
            </a:r>
          </a:p>
          <a:p>
            <a:pPr>
              <a:lnSpc>
                <a:spcPts val="6100"/>
              </a:lnSpc>
            </a:pP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ORGANISASI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EF1AC28-0FAD-9D84-58BA-4186D6DFE509}"/>
              </a:ext>
            </a:extLst>
          </p:cNvPr>
          <p:cNvSpPr/>
          <p:nvPr/>
        </p:nvSpPr>
        <p:spPr>
          <a:xfrm>
            <a:off x="3916679" y="6242783"/>
            <a:ext cx="2941319" cy="2556736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6828D5-0C69-13DD-586D-B7AA40F17F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2900" y="6559887"/>
            <a:ext cx="2848134" cy="16015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A9182A4-8B14-54D7-6DA6-E720575C8656}"/>
              </a:ext>
            </a:extLst>
          </p:cNvPr>
          <p:cNvGrpSpPr/>
          <p:nvPr/>
        </p:nvGrpSpPr>
        <p:grpSpPr>
          <a:xfrm>
            <a:off x="270795" y="9159709"/>
            <a:ext cx="2365595" cy="523220"/>
            <a:chOff x="-3438729" y="812631"/>
            <a:chExt cx="2365595" cy="52322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0A76E47-4FF1-C0AA-48E2-D52390EB63C4}"/>
                </a:ext>
              </a:extLst>
            </p:cNvPr>
            <p:cNvSpPr/>
            <p:nvPr/>
          </p:nvSpPr>
          <p:spPr>
            <a:xfrm>
              <a:off x="-2528974" y="874896"/>
              <a:ext cx="1338267" cy="36295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3C592A0-ABAA-9D35-4EB9-C2C7B522977C}"/>
                </a:ext>
              </a:extLst>
            </p:cNvPr>
            <p:cNvSpPr txBox="1"/>
            <p:nvPr/>
          </p:nvSpPr>
          <p:spPr>
            <a:xfrm>
              <a:off x="-2490608" y="897435"/>
              <a:ext cx="1417474" cy="382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PENGURUSAN</a:t>
              </a:r>
              <a:b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</a:b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KELAS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B0E671A-DE87-2FAC-909C-5C4689C63B1E}"/>
                </a:ext>
              </a:extLst>
            </p:cNvPr>
            <p:cNvSpPr txBox="1"/>
            <p:nvPr/>
          </p:nvSpPr>
          <p:spPr>
            <a:xfrm>
              <a:off x="-3438729" y="812631"/>
              <a:ext cx="13382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Poppins" panose="00000500000000000000" pitchFamily="2" charset="0"/>
                  <a:cs typeface="Poppins" panose="00000500000000000000" pitchFamily="2" charset="0"/>
                </a:rPr>
                <a:t>FAIL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69023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50D53-05F0-384A-9FB5-9750312D8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ED868881-6508-FA83-D169-00A689E364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DD42C50-F2FA-D009-9FE9-6B9829C4E45F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C6D7DBD-2D6C-BEF4-E51D-1A2EC779F8BC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B822BF40-13B4-7FA5-8AAF-5530A7C0DD62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9D615D1C-9875-13DE-0448-254C14551302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9AD23B2-C858-BFC2-9BE7-CC8DCBAF0D1A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D180EA5-FC4F-17A5-2A1A-D061DBC8EB9C}"/>
                </a:ext>
              </a:extLst>
            </p:cNvPr>
            <p:cNvSpPr txBox="1"/>
            <p:nvPr/>
          </p:nvSpPr>
          <p:spPr>
            <a:xfrm>
              <a:off x="1233306" y="187409"/>
              <a:ext cx="45269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CARTA ORGANISASI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DC71F4C-FC5A-F1EB-ACDC-A4B433548665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49AA6E1-8DAC-E116-FBF6-CB5E0B1BF0A8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6FAB0901-8433-5A26-87C2-A90D5866F2C0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C475021-DA14-25D2-B517-45526CCB2727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E6D73B54-8CDF-EA90-3D36-861E36435286}"/>
              </a:ext>
            </a:extLst>
          </p:cNvPr>
          <p:cNvSpPr/>
          <p:nvPr/>
        </p:nvSpPr>
        <p:spPr>
          <a:xfrm>
            <a:off x="388804" y="1400001"/>
            <a:ext cx="6237150" cy="735297"/>
          </a:xfrm>
          <a:prstGeom prst="roundRect">
            <a:avLst>
              <a:gd name="adj" fmla="val 9143"/>
            </a:avLst>
          </a:prstGeom>
          <a:solidFill>
            <a:schemeClr val="bg1"/>
          </a:solidFill>
          <a:ln w="28575">
            <a:solidFill>
              <a:srgbClr val="263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</a:rPr>
              <a:t>NAMA GURU KELAS DISINI</a:t>
            </a:r>
            <a:endParaRPr lang="ms-MY" sz="2000" dirty="0">
              <a:solidFill>
                <a:schemeClr val="tx1"/>
              </a:solidFill>
              <a:latin typeface="Poppins" panose="00000500000000000000" pitchFamily="2" charset="0"/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B1CE2A7F-938A-240A-0CD6-C92E4916267B}"/>
              </a:ext>
            </a:extLst>
          </p:cNvPr>
          <p:cNvSpPr/>
          <p:nvPr/>
        </p:nvSpPr>
        <p:spPr>
          <a:xfrm flipV="1">
            <a:off x="426014" y="2070380"/>
            <a:ext cx="6175741" cy="91519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EB47519-F6E2-734A-6BE0-6F69EEC9E0D3}"/>
              </a:ext>
            </a:extLst>
          </p:cNvPr>
          <p:cNvGrpSpPr/>
          <p:nvPr/>
        </p:nvGrpSpPr>
        <p:grpSpPr>
          <a:xfrm>
            <a:off x="476961" y="1142591"/>
            <a:ext cx="2789758" cy="353612"/>
            <a:chOff x="2473736" y="9568756"/>
            <a:chExt cx="3516586" cy="735303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A3DC566F-DC5C-6011-C121-8925922D1D10}"/>
                </a:ext>
              </a:extLst>
            </p:cNvPr>
            <p:cNvSpPr/>
            <p:nvPr/>
          </p:nvSpPr>
          <p:spPr>
            <a:xfrm>
              <a:off x="2473736" y="9568762"/>
              <a:ext cx="3516586" cy="735297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ms-MY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11E91C9-553C-40B5-C5B7-294C54676543}"/>
                </a:ext>
              </a:extLst>
            </p:cNvPr>
            <p:cNvSpPr txBox="1"/>
            <p:nvPr/>
          </p:nvSpPr>
          <p:spPr>
            <a:xfrm>
              <a:off x="2587474" y="9568763"/>
              <a:ext cx="3289110" cy="6289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pc="300" dirty="0">
                  <a:solidFill>
                    <a:schemeClr val="bg1"/>
                  </a:solidFill>
                  <a:latin typeface="Poppins" panose="00000500000000000000" pitchFamily="2" charset="0"/>
                </a:rPr>
                <a:t>GURU KELAS</a:t>
              </a:r>
              <a:endParaRPr lang="ms-MY" spc="300" dirty="0">
                <a:solidFill>
                  <a:schemeClr val="bg1"/>
                </a:solidFill>
                <a:latin typeface="Poppins" panose="00000500000000000000" pitchFamily="2" charset="0"/>
              </a:endParaRPr>
            </a:p>
          </p:txBody>
        </p:sp>
      </p:grp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705F257F-C4B3-1BEB-35B4-AECE10226EB7}"/>
              </a:ext>
            </a:extLst>
          </p:cNvPr>
          <p:cNvSpPr/>
          <p:nvPr/>
        </p:nvSpPr>
        <p:spPr>
          <a:xfrm>
            <a:off x="391219" y="2641119"/>
            <a:ext cx="6237150" cy="735297"/>
          </a:xfrm>
          <a:prstGeom prst="roundRect">
            <a:avLst>
              <a:gd name="adj" fmla="val 13716"/>
            </a:avLst>
          </a:prstGeom>
          <a:solidFill>
            <a:schemeClr val="bg1"/>
          </a:solidFill>
          <a:ln w="28575">
            <a:solidFill>
              <a:srgbClr val="263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</a:rPr>
              <a:t>NAMA DISINI</a:t>
            </a:r>
            <a:endParaRPr lang="ms-MY" sz="2000" dirty="0">
              <a:solidFill>
                <a:schemeClr val="tx1"/>
              </a:solidFill>
              <a:latin typeface="Poppins" panose="00000500000000000000" pitchFamily="2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1D4FFDB-030E-CCA1-2D98-063D2B3D9343}"/>
              </a:ext>
            </a:extLst>
          </p:cNvPr>
          <p:cNvGrpSpPr/>
          <p:nvPr/>
        </p:nvGrpSpPr>
        <p:grpSpPr>
          <a:xfrm>
            <a:off x="462990" y="2390729"/>
            <a:ext cx="2789758" cy="369332"/>
            <a:chOff x="2473736" y="9568762"/>
            <a:chExt cx="3516586" cy="767992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1018E759-6C75-B249-BE06-3C7089F8E181}"/>
                </a:ext>
              </a:extLst>
            </p:cNvPr>
            <p:cNvSpPr/>
            <p:nvPr/>
          </p:nvSpPr>
          <p:spPr>
            <a:xfrm>
              <a:off x="2473736" y="9568762"/>
              <a:ext cx="3516586" cy="735297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ms-MY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6F18E22-2B54-DD38-D976-721926F6E86B}"/>
                </a:ext>
              </a:extLst>
            </p:cNvPr>
            <p:cNvSpPr txBox="1"/>
            <p:nvPr/>
          </p:nvSpPr>
          <p:spPr>
            <a:xfrm>
              <a:off x="2587474" y="9568762"/>
              <a:ext cx="3289110" cy="767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pc="300" dirty="0">
                  <a:solidFill>
                    <a:schemeClr val="bg1"/>
                  </a:solidFill>
                  <a:latin typeface="Poppins" panose="00000500000000000000" pitchFamily="2" charset="0"/>
                </a:rPr>
                <a:t>KETUA KELAS</a:t>
              </a:r>
              <a:endParaRPr lang="ms-MY" spc="300" dirty="0">
                <a:solidFill>
                  <a:schemeClr val="bg1"/>
                </a:solidFill>
                <a:latin typeface="Poppins" panose="00000500000000000000" pitchFamily="2" charset="0"/>
              </a:endParaRPr>
            </a:p>
          </p:txBody>
        </p:sp>
      </p:grp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0D51A2E-A1DA-68C3-A0AC-5C9C4B8B1041}"/>
              </a:ext>
            </a:extLst>
          </p:cNvPr>
          <p:cNvSpPr/>
          <p:nvPr/>
        </p:nvSpPr>
        <p:spPr>
          <a:xfrm>
            <a:off x="364470" y="3876838"/>
            <a:ext cx="6263899" cy="735297"/>
          </a:xfrm>
          <a:prstGeom prst="roundRect">
            <a:avLst>
              <a:gd name="adj" fmla="val 9144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Poppins" panose="00000500000000000000" pitchFamily="2" charset="0"/>
              </a:rPr>
              <a:t>NAMA DISINI</a:t>
            </a:r>
            <a:endParaRPr lang="ms-MY" sz="2000" dirty="0">
              <a:solidFill>
                <a:schemeClr val="tx1"/>
              </a:solidFill>
              <a:latin typeface="Poppins" panose="00000500000000000000" pitchFamily="2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F8BC7FE-2F23-DACA-C15C-C81D3828C047}"/>
              </a:ext>
            </a:extLst>
          </p:cNvPr>
          <p:cNvGrpSpPr/>
          <p:nvPr/>
        </p:nvGrpSpPr>
        <p:grpSpPr>
          <a:xfrm>
            <a:off x="462990" y="3657393"/>
            <a:ext cx="2789758" cy="369332"/>
            <a:chOff x="2473736" y="9568762"/>
            <a:chExt cx="3516586" cy="767992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AD6B61D2-44BA-2591-1881-47262A290C84}"/>
                </a:ext>
              </a:extLst>
            </p:cNvPr>
            <p:cNvSpPr/>
            <p:nvPr/>
          </p:nvSpPr>
          <p:spPr>
            <a:xfrm>
              <a:off x="2473736" y="9568762"/>
              <a:ext cx="3516586" cy="735297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ms-MY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206BCF6-441A-F973-E59C-28691A1106AB}"/>
                </a:ext>
              </a:extLst>
            </p:cNvPr>
            <p:cNvSpPr txBox="1"/>
            <p:nvPr/>
          </p:nvSpPr>
          <p:spPr>
            <a:xfrm>
              <a:off x="2587474" y="9568762"/>
              <a:ext cx="3289110" cy="767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pc="300" dirty="0">
                  <a:solidFill>
                    <a:schemeClr val="bg1"/>
                  </a:solidFill>
                  <a:latin typeface="Poppins" panose="00000500000000000000" pitchFamily="2" charset="0"/>
                </a:rPr>
                <a:t>PEN. KETUA KELAS</a:t>
              </a:r>
              <a:endParaRPr lang="ms-MY" spc="300" dirty="0">
                <a:solidFill>
                  <a:schemeClr val="bg1"/>
                </a:solidFill>
                <a:latin typeface="Poppins" panose="00000500000000000000" pitchFamily="2" charset="0"/>
              </a:endParaRPr>
            </a:p>
          </p:txBody>
        </p:sp>
      </p:grp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FA7A1C34-3B9C-9F4F-4C52-FAF63A3680EC}"/>
              </a:ext>
            </a:extLst>
          </p:cNvPr>
          <p:cNvSpPr/>
          <p:nvPr/>
        </p:nvSpPr>
        <p:spPr>
          <a:xfrm>
            <a:off x="334497" y="5109610"/>
            <a:ext cx="6267258" cy="4115072"/>
          </a:xfrm>
          <a:prstGeom prst="roundRect">
            <a:avLst>
              <a:gd name="adj" fmla="val 1634"/>
            </a:avLst>
          </a:prstGeom>
          <a:solidFill>
            <a:schemeClr val="bg1"/>
          </a:solidFill>
          <a:ln w="28575">
            <a:solidFill>
              <a:srgbClr val="263B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Poppins" panose="00000500000000000000" pitchFamily="2" charset="0"/>
              </a:rPr>
              <a:t>NAMA GURU KELAS DISINI</a:t>
            </a:r>
            <a:endParaRPr lang="ms-MY" sz="2000" dirty="0">
              <a:latin typeface="Poppins" panose="00000500000000000000" pitchFamily="2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7E5FD43-690B-84D1-EC0F-D2A1FE16A1D8}"/>
              </a:ext>
            </a:extLst>
          </p:cNvPr>
          <p:cNvGrpSpPr/>
          <p:nvPr/>
        </p:nvGrpSpPr>
        <p:grpSpPr>
          <a:xfrm>
            <a:off x="462990" y="4865328"/>
            <a:ext cx="2789758" cy="369332"/>
            <a:chOff x="2473736" y="9568762"/>
            <a:chExt cx="3516586" cy="767992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D6260B5D-5DCC-DCA6-291B-4898D834B23C}"/>
                </a:ext>
              </a:extLst>
            </p:cNvPr>
            <p:cNvSpPr/>
            <p:nvPr/>
          </p:nvSpPr>
          <p:spPr>
            <a:xfrm>
              <a:off x="2473736" y="9568762"/>
              <a:ext cx="3516586" cy="735297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ms-MY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7D8396B-36DA-5C42-DAC9-69FD6F17C7FE}"/>
                </a:ext>
              </a:extLst>
            </p:cNvPr>
            <p:cNvSpPr txBox="1"/>
            <p:nvPr/>
          </p:nvSpPr>
          <p:spPr>
            <a:xfrm>
              <a:off x="2587474" y="9568762"/>
              <a:ext cx="3289110" cy="767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pc="300" dirty="0">
                  <a:solidFill>
                    <a:schemeClr val="bg1"/>
                  </a:solidFill>
                  <a:latin typeface="Poppins" panose="00000500000000000000" pitchFamily="2" charset="0"/>
                </a:rPr>
                <a:t>SENARAI MURID</a:t>
              </a:r>
              <a:endParaRPr lang="ms-MY" spc="300" dirty="0">
                <a:solidFill>
                  <a:schemeClr val="bg1"/>
                </a:solidFill>
                <a:latin typeface="Poppins" panose="00000500000000000000" pitchFamily="2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C31831D0-B4ED-D42C-7034-C72E1ED0FD5F}"/>
              </a:ext>
            </a:extLst>
          </p:cNvPr>
          <p:cNvSpPr txBox="1"/>
          <p:nvPr/>
        </p:nvSpPr>
        <p:spPr>
          <a:xfrm>
            <a:off x="815811" y="5436699"/>
            <a:ext cx="57859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Poppins" panose="00000500000000000000" pitchFamily="2" charset="0"/>
              </a:rPr>
              <a:t>SENARAI NAMA MURID</a:t>
            </a:r>
            <a:endParaRPr lang="ms-MY" sz="1400" dirty="0">
              <a:latin typeface="Poppins" panose="00000500000000000000" pitchFamily="2" charset="0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DB4574B1-52F9-1354-34E7-0A388C4D5E90}"/>
              </a:ext>
            </a:extLst>
          </p:cNvPr>
          <p:cNvSpPr/>
          <p:nvPr/>
        </p:nvSpPr>
        <p:spPr>
          <a:xfrm flipV="1">
            <a:off x="426014" y="3320760"/>
            <a:ext cx="6175741" cy="91519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BC418233-3391-2822-F31D-F067251BF3D0}"/>
              </a:ext>
            </a:extLst>
          </p:cNvPr>
          <p:cNvSpPr/>
          <p:nvPr/>
        </p:nvSpPr>
        <p:spPr>
          <a:xfrm flipV="1">
            <a:off x="395774" y="4553049"/>
            <a:ext cx="6175741" cy="91519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dirty="0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BC8C2BC3-99A5-AE09-2EC9-4AA2669FDA80}"/>
              </a:ext>
            </a:extLst>
          </p:cNvPr>
          <p:cNvSpPr/>
          <p:nvPr/>
        </p:nvSpPr>
        <p:spPr>
          <a:xfrm flipV="1">
            <a:off x="364470" y="9147426"/>
            <a:ext cx="6175741" cy="91519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dirty="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188DCDA-75B9-0E4E-93F3-323E46A7F63A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FDE2F271-CAAC-5E84-7112-7DE43CC02C4A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317D1683-9414-8B72-1519-0471A92700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5A84984B-4EDD-81C3-47F4-FBAEC877EC93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63" name="Group 39">
                  <a:extLst>
                    <a:ext uri="{FF2B5EF4-FFF2-40B4-BE49-F238E27FC236}">
                      <a16:creationId xmlns:a16="http://schemas.microsoft.com/office/drawing/2014/main" id="{7DA788A4-9470-E40A-BA67-66DC0D6546F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65" name="Rectangle 64">
                    <a:extLst>
                      <a:ext uri="{FF2B5EF4-FFF2-40B4-BE49-F238E27FC236}">
                        <a16:creationId xmlns:a16="http://schemas.microsoft.com/office/drawing/2014/main" id="{ED67044A-3D99-A737-AC12-1EC161B48B6B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66" name="Rectangle 65">
                    <a:extLst>
                      <a:ext uri="{FF2B5EF4-FFF2-40B4-BE49-F238E27FC236}">
                        <a16:creationId xmlns:a16="http://schemas.microsoft.com/office/drawing/2014/main" id="{EF851154-3A5F-4B78-9CD4-9B2654567472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64" name="Straight Arrow Connector 63">
                  <a:extLst>
                    <a:ext uri="{FF2B5EF4-FFF2-40B4-BE49-F238E27FC236}">
                      <a16:creationId xmlns:a16="http://schemas.microsoft.com/office/drawing/2014/main" id="{09A19AD9-5A72-409E-5A35-5A72DAB35DE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4" name="Group 29">
              <a:extLst>
                <a:ext uri="{FF2B5EF4-FFF2-40B4-BE49-F238E27FC236}">
                  <a16:creationId xmlns:a16="http://schemas.microsoft.com/office/drawing/2014/main" id="{6DFD089C-FE3C-54D7-86E3-9A19EACC31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55" name="Group 30">
                <a:extLst>
                  <a:ext uri="{FF2B5EF4-FFF2-40B4-BE49-F238E27FC236}">
                    <a16:creationId xmlns:a16="http://schemas.microsoft.com/office/drawing/2014/main" id="{4645C667-52E9-862C-EEA5-E64030D9DB8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8D448FD7-B793-9537-ADD3-66C89FA6BD89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19271F78-F99E-0820-9E9C-EF402007E6F5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56" name="Picture 31">
                <a:extLst>
                  <a:ext uri="{FF2B5EF4-FFF2-40B4-BE49-F238E27FC236}">
                    <a16:creationId xmlns:a16="http://schemas.microsoft.com/office/drawing/2014/main" id="{24CA99A1-9C99-577E-E10E-67EC1537809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59E5DEAA-FDA6-951F-A89A-FC5E8FF4C39B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2CA15C5E-2E33-4C50-CA56-CB736F8268E4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2863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E47BB-40BE-0A14-6E38-91B52312B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0030BC40-20D2-1DA6-ABE0-2B3B8BD721D5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414"/>
            <a:ext cx="6858000" cy="9853481"/>
          </a:xfrm>
          <a:prstGeom prst="rect">
            <a:avLst/>
          </a:prstGeom>
        </p:spPr>
      </p:pic>
      <p:sp>
        <p:nvSpPr>
          <p:cNvPr id="5" name="Graphic 4">
            <a:extLst>
              <a:ext uri="{FF2B5EF4-FFF2-40B4-BE49-F238E27FC236}">
                <a16:creationId xmlns:a16="http://schemas.microsoft.com/office/drawing/2014/main" id="{43F624F6-DC30-D15E-3814-6DA05223CFE4}"/>
              </a:ext>
            </a:extLst>
          </p:cNvPr>
          <p:cNvSpPr/>
          <p:nvPr/>
        </p:nvSpPr>
        <p:spPr>
          <a:xfrm>
            <a:off x="-1" y="2637652"/>
            <a:ext cx="6429103" cy="4342268"/>
          </a:xfrm>
          <a:custGeom>
            <a:avLst/>
            <a:gdLst>
              <a:gd name="connsiteX0" fmla="*/ 638636 w 5611318"/>
              <a:gd name="connsiteY0" fmla="*/ 3429836 h 4068472"/>
              <a:gd name="connsiteX1" fmla="*/ 638636 w 5611318"/>
              <a:gd name="connsiteY1" fmla="*/ 638636 h 4068472"/>
              <a:gd name="connsiteX2" fmla="*/ 3577082 w 5611318"/>
              <a:gd name="connsiteY2" fmla="*/ 638636 h 4068472"/>
              <a:gd name="connsiteX3" fmla="*/ 4563955 w 5611318"/>
              <a:gd name="connsiteY3" fmla="*/ 1047364 h 4068472"/>
              <a:gd name="connsiteX4" fmla="*/ 4972682 w 5611318"/>
              <a:gd name="connsiteY4" fmla="*/ 2034236 h 4068472"/>
              <a:gd name="connsiteX5" fmla="*/ 4563955 w 5611318"/>
              <a:gd name="connsiteY5" fmla="*/ 3021037 h 4068472"/>
              <a:gd name="connsiteX6" fmla="*/ 3577082 w 5611318"/>
              <a:gd name="connsiteY6" fmla="*/ 3429764 h 4068472"/>
              <a:gd name="connsiteX7" fmla="*/ 638636 w 5611318"/>
              <a:gd name="connsiteY7" fmla="*/ 3429764 h 4068472"/>
              <a:gd name="connsiteX8" fmla="*/ 0 w 5611318"/>
              <a:gd name="connsiteY8" fmla="*/ 4068472 h 4068472"/>
              <a:gd name="connsiteX9" fmla="*/ 3577082 w 5611318"/>
              <a:gd name="connsiteY9" fmla="*/ 4068472 h 4068472"/>
              <a:gd name="connsiteX10" fmla="*/ 5611318 w 5611318"/>
              <a:gd name="connsiteY10" fmla="*/ 2034236 h 4068472"/>
              <a:gd name="connsiteX11" fmla="*/ 5611318 w 5611318"/>
              <a:gd name="connsiteY11" fmla="*/ 2034236 h 4068472"/>
              <a:gd name="connsiteX12" fmla="*/ 3577082 w 5611318"/>
              <a:gd name="connsiteY12" fmla="*/ 0 h 4068472"/>
              <a:gd name="connsiteX13" fmla="*/ 0 w 5611318"/>
              <a:gd name="connsiteY13" fmla="*/ 0 h 4068472"/>
              <a:gd name="connsiteX14" fmla="*/ 0 w 5611318"/>
              <a:gd name="connsiteY14" fmla="*/ 4068472 h 4068472"/>
              <a:gd name="connsiteX15" fmla="*/ 0 w 5611318"/>
              <a:gd name="connsiteY15" fmla="*/ 4068472 h 4068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611318" h="4068472">
                <a:moveTo>
                  <a:pt x="638636" y="3429836"/>
                </a:moveTo>
                <a:lnTo>
                  <a:pt x="638636" y="638636"/>
                </a:lnTo>
                <a:lnTo>
                  <a:pt x="3577082" y="638636"/>
                </a:lnTo>
                <a:cubicBezTo>
                  <a:pt x="3949859" y="638636"/>
                  <a:pt x="4300320" y="783801"/>
                  <a:pt x="4563955" y="1047364"/>
                </a:cubicBezTo>
                <a:cubicBezTo>
                  <a:pt x="4827518" y="1310927"/>
                  <a:pt x="4972682" y="1661459"/>
                  <a:pt x="4972682" y="2034236"/>
                </a:cubicBezTo>
                <a:cubicBezTo>
                  <a:pt x="4972682" y="2407013"/>
                  <a:pt x="4827518" y="2757474"/>
                  <a:pt x="4563955" y="3021037"/>
                </a:cubicBezTo>
                <a:cubicBezTo>
                  <a:pt x="4300392" y="3284600"/>
                  <a:pt x="3949859" y="3429764"/>
                  <a:pt x="3577082" y="3429764"/>
                </a:cubicBezTo>
                <a:lnTo>
                  <a:pt x="638636" y="3429764"/>
                </a:lnTo>
                <a:moveTo>
                  <a:pt x="0" y="4068472"/>
                </a:moveTo>
                <a:lnTo>
                  <a:pt x="3577082" y="4068472"/>
                </a:lnTo>
                <a:cubicBezTo>
                  <a:pt x="4700580" y="4068472"/>
                  <a:pt x="5611318" y="3157734"/>
                  <a:pt x="5611318" y="2034236"/>
                </a:cubicBezTo>
                <a:lnTo>
                  <a:pt x="5611318" y="2034236"/>
                </a:lnTo>
                <a:cubicBezTo>
                  <a:pt x="5611318" y="910739"/>
                  <a:pt x="4700580" y="0"/>
                  <a:pt x="3577082" y="0"/>
                </a:cubicBezTo>
                <a:lnTo>
                  <a:pt x="0" y="0"/>
                </a:lnTo>
                <a:lnTo>
                  <a:pt x="0" y="4068472"/>
                </a:lnTo>
                <a:lnTo>
                  <a:pt x="0" y="4068472"/>
                </a:lnTo>
                <a:close/>
              </a:path>
            </a:pathLst>
          </a:custGeom>
          <a:solidFill>
            <a:srgbClr val="FFC000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47ADD16-EDD6-F820-E07C-2C7BA8FB1011}"/>
              </a:ext>
            </a:extLst>
          </p:cNvPr>
          <p:cNvSpPr/>
          <p:nvPr/>
        </p:nvSpPr>
        <p:spPr>
          <a:xfrm>
            <a:off x="3916679" y="6242783"/>
            <a:ext cx="2941319" cy="2556736"/>
          </a:xfrm>
          <a:custGeom>
            <a:avLst/>
            <a:gdLst>
              <a:gd name="connsiteX0" fmla="*/ 1885539 w 4338324"/>
              <a:gd name="connsiteY0" fmla="*/ 0 h 3771079"/>
              <a:gd name="connsiteX1" fmla="*/ 1885559 w 4338324"/>
              <a:gd name="connsiteY1" fmla="*/ 1 h 3771079"/>
              <a:gd name="connsiteX2" fmla="*/ 4338324 w 4338324"/>
              <a:gd name="connsiteY2" fmla="*/ 1 h 3771079"/>
              <a:gd name="connsiteX3" fmla="*/ 4338324 w 4338324"/>
              <a:gd name="connsiteY3" fmla="*/ 3771079 h 3771079"/>
              <a:gd name="connsiteX4" fmla="*/ 1885540 w 4338324"/>
              <a:gd name="connsiteY4" fmla="*/ 3771079 h 3771079"/>
              <a:gd name="connsiteX5" fmla="*/ 1885540 w 4338324"/>
              <a:gd name="connsiteY5" fmla="*/ 3771078 h 3771079"/>
              <a:gd name="connsiteX6" fmla="*/ 1885539 w 4338324"/>
              <a:gd name="connsiteY6" fmla="*/ 3771078 h 3771079"/>
              <a:gd name="connsiteX7" fmla="*/ 0 w 4338324"/>
              <a:gd name="connsiteY7" fmla="*/ 1885539 h 3771079"/>
              <a:gd name="connsiteX8" fmla="*/ 1885539 w 4338324"/>
              <a:gd name="connsiteY8" fmla="*/ 0 h 3771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38324" h="3771079">
                <a:moveTo>
                  <a:pt x="1885539" y="0"/>
                </a:moveTo>
                <a:lnTo>
                  <a:pt x="1885559" y="1"/>
                </a:lnTo>
                <a:lnTo>
                  <a:pt x="4338324" y="1"/>
                </a:lnTo>
                <a:lnTo>
                  <a:pt x="4338324" y="3771079"/>
                </a:lnTo>
                <a:lnTo>
                  <a:pt x="1885540" y="3771079"/>
                </a:lnTo>
                <a:lnTo>
                  <a:pt x="1885540" y="3771078"/>
                </a:lnTo>
                <a:lnTo>
                  <a:pt x="1885539" y="3771078"/>
                </a:lnTo>
                <a:cubicBezTo>
                  <a:pt x="844185" y="3771078"/>
                  <a:pt x="0" y="2926893"/>
                  <a:pt x="0" y="1885539"/>
                </a:cubicBezTo>
                <a:cubicBezTo>
                  <a:pt x="0" y="844185"/>
                  <a:pt x="844185" y="0"/>
                  <a:pt x="188553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68A7BD-8440-B45C-EDAE-4B6702FF25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2900" y="6559887"/>
            <a:ext cx="2848134" cy="16015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6E24FA-37F9-9503-DA3C-1CC70C64CF77}"/>
              </a:ext>
            </a:extLst>
          </p:cNvPr>
          <p:cNvSpPr txBox="1"/>
          <p:nvPr/>
        </p:nvSpPr>
        <p:spPr>
          <a:xfrm>
            <a:off x="939928" y="3725731"/>
            <a:ext cx="4841715" cy="2268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JADUAL</a:t>
            </a:r>
          </a:p>
          <a:p>
            <a:pPr>
              <a:lnSpc>
                <a:spcPts val="5500"/>
              </a:lnSpc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WAKTU</a:t>
            </a:r>
          </a:p>
          <a:p>
            <a:pPr>
              <a:lnSpc>
                <a:spcPts val="5500"/>
              </a:lnSpc>
            </a:pPr>
            <a:r>
              <a:rPr lang="en-US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KELAS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90DD4EB-5BD5-FD4B-BBF2-164946C75F87}"/>
              </a:ext>
            </a:extLst>
          </p:cNvPr>
          <p:cNvGrpSpPr/>
          <p:nvPr/>
        </p:nvGrpSpPr>
        <p:grpSpPr>
          <a:xfrm>
            <a:off x="270795" y="9159709"/>
            <a:ext cx="2365595" cy="523220"/>
            <a:chOff x="-3438729" y="812631"/>
            <a:chExt cx="2365595" cy="52322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B5FDF6D6-207A-CB71-8544-41DC66153CE0}"/>
                </a:ext>
              </a:extLst>
            </p:cNvPr>
            <p:cNvSpPr/>
            <p:nvPr/>
          </p:nvSpPr>
          <p:spPr>
            <a:xfrm>
              <a:off x="-2528974" y="874896"/>
              <a:ext cx="1338267" cy="36295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30B3F19-C63E-488A-7612-53F0CDDAC732}"/>
                </a:ext>
              </a:extLst>
            </p:cNvPr>
            <p:cNvSpPr txBox="1"/>
            <p:nvPr/>
          </p:nvSpPr>
          <p:spPr>
            <a:xfrm>
              <a:off x="-2490608" y="897435"/>
              <a:ext cx="1417474" cy="382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PENGURUSAN</a:t>
              </a:r>
              <a:b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</a:br>
              <a:r>
                <a:rPr lang="en-US" sz="1200" b="1" dirty="0">
                  <a:latin typeface="Poppins" panose="00000500000000000000" pitchFamily="2" charset="0"/>
                  <a:cs typeface="Poppins" panose="00000500000000000000" pitchFamily="2" charset="0"/>
                </a:rPr>
                <a:t>KELAS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967782A-C9EB-86EA-D71A-F2843BF5CACC}"/>
                </a:ext>
              </a:extLst>
            </p:cNvPr>
            <p:cNvSpPr txBox="1"/>
            <p:nvPr/>
          </p:nvSpPr>
          <p:spPr>
            <a:xfrm>
              <a:off x="-3438729" y="812631"/>
              <a:ext cx="13382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Poppins" panose="00000500000000000000" pitchFamily="2" charset="0"/>
                  <a:cs typeface="Poppins" panose="00000500000000000000" pitchFamily="2" charset="0"/>
                </a:rPr>
                <a:t>FAIL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5002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61CCB-46C1-06AA-7E50-DA60E5AE4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A black and blue background with lines&#10;&#10;Description automatically generated">
            <a:extLst>
              <a:ext uri="{FF2B5EF4-FFF2-40B4-BE49-F238E27FC236}">
                <a16:creationId xmlns:a16="http://schemas.microsoft.com/office/drawing/2014/main" id="{026C63FD-22C4-FA6A-E4B3-E584DA7346F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14"/>
            <a:ext cx="6858000" cy="985348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4339E9F-9820-74C1-B508-ED9596E5FE94}"/>
              </a:ext>
            </a:extLst>
          </p:cNvPr>
          <p:cNvGrpSpPr/>
          <p:nvPr/>
        </p:nvGrpSpPr>
        <p:grpSpPr>
          <a:xfrm>
            <a:off x="-265593" y="-39545"/>
            <a:ext cx="7585450" cy="1091320"/>
            <a:chOff x="-265593" y="-39545"/>
            <a:chExt cx="7585450" cy="10913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120474-3A3A-AB95-220D-3A5DE4B0BBB8}"/>
                </a:ext>
              </a:extLst>
            </p:cNvPr>
            <p:cNvSpPr/>
            <p:nvPr/>
          </p:nvSpPr>
          <p:spPr>
            <a:xfrm>
              <a:off x="-1790" y="-3"/>
              <a:ext cx="6859790" cy="10517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5" name="Rectangle: Top Corners Rounded 14">
              <a:extLst>
                <a:ext uri="{FF2B5EF4-FFF2-40B4-BE49-F238E27FC236}">
                  <a16:creationId xmlns:a16="http://schemas.microsoft.com/office/drawing/2014/main" id="{164A1D43-EE89-D112-EA73-F514FA69A05C}"/>
                </a:ext>
              </a:extLst>
            </p:cNvPr>
            <p:cNvSpPr/>
            <p:nvPr/>
          </p:nvSpPr>
          <p:spPr>
            <a:xfrm rot="10800000">
              <a:off x="524545" y="-3"/>
              <a:ext cx="5918200" cy="8380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 contourW="38100">
              <a:bevelT w="31750" h="25400"/>
              <a:bevelB w="0"/>
              <a:contourClr>
                <a:srgbClr val="002060"/>
              </a:contourClr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6" name="Rectangle: Top Corners Rounded 15">
              <a:extLst>
                <a:ext uri="{FF2B5EF4-FFF2-40B4-BE49-F238E27FC236}">
                  <a16:creationId xmlns:a16="http://schemas.microsoft.com/office/drawing/2014/main" id="{3FC4E4AF-CBD5-8A1E-2BFF-E8D7A31A6442}"/>
                </a:ext>
              </a:extLst>
            </p:cNvPr>
            <p:cNvSpPr/>
            <p:nvPr/>
          </p:nvSpPr>
          <p:spPr>
            <a:xfrm rot="10800000">
              <a:off x="644929" y="-1"/>
              <a:ext cx="5703684" cy="735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EB71D97-D167-8603-B538-02EA11FE5806}"/>
                </a:ext>
              </a:extLst>
            </p:cNvPr>
            <p:cNvCxnSpPr/>
            <p:nvPr/>
          </p:nvCxnSpPr>
          <p:spPr>
            <a:xfrm>
              <a:off x="-265593" y="-39545"/>
              <a:ext cx="7585450" cy="0"/>
            </a:xfrm>
            <a:prstGeom prst="line">
              <a:avLst/>
            </a:prstGeom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91D3058-6B5E-6806-9A31-D0144AF63557}"/>
                </a:ext>
              </a:extLst>
            </p:cNvPr>
            <p:cNvSpPr txBox="1"/>
            <p:nvPr/>
          </p:nvSpPr>
          <p:spPr>
            <a:xfrm>
              <a:off x="1233306" y="187409"/>
              <a:ext cx="452693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spc="3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JADUAL WAKTU KELAS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AA9E2C0-36C3-E877-E6A7-F56063536172}"/>
              </a:ext>
            </a:extLst>
          </p:cNvPr>
          <p:cNvGrpSpPr/>
          <p:nvPr/>
        </p:nvGrpSpPr>
        <p:grpSpPr>
          <a:xfrm>
            <a:off x="0" y="9381067"/>
            <a:ext cx="6858000" cy="524933"/>
            <a:chOff x="0" y="9381067"/>
            <a:chExt cx="6858000" cy="52493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1EDC98D-F1C1-EF0B-EFE2-2EEC701D3F3A}"/>
                </a:ext>
              </a:extLst>
            </p:cNvPr>
            <p:cNvSpPr/>
            <p:nvPr/>
          </p:nvSpPr>
          <p:spPr>
            <a:xfrm>
              <a:off x="0" y="9381067"/>
              <a:ext cx="6858000" cy="52493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AC6F7F3D-F0B0-0C62-0D38-C8F2F09320A9}"/>
                </a:ext>
              </a:extLst>
            </p:cNvPr>
            <p:cNvSpPr/>
            <p:nvPr/>
          </p:nvSpPr>
          <p:spPr>
            <a:xfrm>
              <a:off x="577158" y="9509742"/>
              <a:ext cx="5703684" cy="39625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1039569-B735-945C-7EE4-5D67A4349571}"/>
                </a:ext>
              </a:extLst>
            </p:cNvPr>
            <p:cNvSpPr txBox="1"/>
            <p:nvPr/>
          </p:nvSpPr>
          <p:spPr>
            <a:xfrm>
              <a:off x="1165535" y="9569370"/>
              <a:ext cx="4526930" cy="27699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spc="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PENGURUSAN KELAS</a:t>
              </a:r>
              <a:endParaRPr lang="ms-MY" sz="1200" b="1" spc="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45DD69C9-8376-B07F-FECE-128DB54194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362565"/>
              </p:ext>
            </p:extLst>
          </p:nvPr>
        </p:nvGraphicFramePr>
        <p:xfrm>
          <a:off x="188416" y="1908800"/>
          <a:ext cx="6323988" cy="284203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84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8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09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32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70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93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4095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4095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4482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4482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4095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4869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48693">
                  <a:extLst>
                    <a:ext uri="{9D8B030D-6E8A-4147-A177-3AD203B41FA5}">
                      <a16:colId xmlns:a16="http://schemas.microsoft.com/office/drawing/2014/main" val="138166691"/>
                    </a:ext>
                  </a:extLst>
                </a:gridCol>
              </a:tblGrid>
              <a:tr h="5983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HARI /         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WAKTU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0740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0810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0810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0840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0840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1010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0830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0910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0910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0940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0940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1010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1000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1030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1030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1100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1100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1130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1130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1200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1200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1230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1230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1300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1300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1330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7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ISNIN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b="1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2439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b="1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7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SELASA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b="1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2439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b="1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7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RABU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b="1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2439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b="1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7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KHAMIS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b="1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2439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b="1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7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JUMAAT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b="1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2439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b="1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7E12E32E-4F82-36E4-4506-F7FDC0D263C9}"/>
              </a:ext>
            </a:extLst>
          </p:cNvPr>
          <p:cNvSpPr/>
          <p:nvPr/>
        </p:nvSpPr>
        <p:spPr bwMode="auto">
          <a:xfrm flipH="1">
            <a:off x="1532965" y="1351891"/>
            <a:ext cx="2588228" cy="312222"/>
          </a:xfrm>
          <a:prstGeom prst="roundRect">
            <a:avLst/>
          </a:prstGeom>
          <a:solidFill>
            <a:srgbClr val="E6E6E6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MY" sz="105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MASUKKAN NAMA</a:t>
            </a:r>
          </a:p>
        </p:txBody>
      </p:sp>
      <p:sp>
        <p:nvSpPr>
          <p:cNvPr id="32" name="TextBox 28">
            <a:extLst>
              <a:ext uri="{FF2B5EF4-FFF2-40B4-BE49-F238E27FC236}">
                <a16:creationId xmlns:a16="http://schemas.microsoft.com/office/drawing/2014/main" id="{FC010419-8525-6B1D-4ECE-AC2CFAE11C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416" y="1402435"/>
            <a:ext cx="177486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9pPr>
          </a:lstStyle>
          <a:p>
            <a:r>
              <a:rPr lang="en-MY" altLang="en-US" sz="1000" b="1" dirty="0">
                <a:cs typeface="Poppins" panose="00000500000000000000" pitchFamily="2" charset="0"/>
              </a:rPr>
              <a:t>NAMA GURU KELAS</a:t>
            </a:r>
            <a:r>
              <a:rPr lang="en-MY" altLang="en-US" sz="1000" b="1" dirty="0">
                <a:solidFill>
                  <a:schemeClr val="bg1"/>
                </a:solidFill>
                <a:cs typeface="Poppins" panose="00000500000000000000" pitchFamily="2" charset="0"/>
              </a:rPr>
              <a:t>  </a:t>
            </a:r>
          </a:p>
        </p:txBody>
      </p:sp>
      <p:sp>
        <p:nvSpPr>
          <p:cNvPr id="33" name="TextBox 28">
            <a:extLst>
              <a:ext uri="{FF2B5EF4-FFF2-40B4-BE49-F238E27FC236}">
                <a16:creationId xmlns:a16="http://schemas.microsoft.com/office/drawing/2014/main" id="{34BEF652-551E-1084-C9CB-52A57D042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5254" y="1396957"/>
            <a:ext cx="119892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9pPr>
          </a:lstStyle>
          <a:p>
            <a:r>
              <a:rPr lang="en-MY" altLang="en-US" sz="1000" b="1" dirty="0">
                <a:cs typeface="Poppins" panose="00000500000000000000" pitchFamily="2" charset="0"/>
              </a:rPr>
              <a:t>NAMA KELAS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118E7846-4A41-BF5D-EFFB-9106E01C0EC1}"/>
              </a:ext>
            </a:extLst>
          </p:cNvPr>
          <p:cNvSpPr/>
          <p:nvPr/>
        </p:nvSpPr>
        <p:spPr bwMode="auto">
          <a:xfrm flipH="1">
            <a:off x="5149691" y="1396957"/>
            <a:ext cx="1362712" cy="267155"/>
          </a:xfrm>
          <a:prstGeom prst="roundRect">
            <a:avLst/>
          </a:prstGeom>
          <a:solidFill>
            <a:srgbClr val="E6E6E6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MY" sz="11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NAMA KELAS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E7E57CA7-44DB-A1FA-81F5-38282BB193BA}"/>
              </a:ext>
            </a:extLst>
          </p:cNvPr>
          <p:cNvSpPr/>
          <p:nvPr/>
        </p:nvSpPr>
        <p:spPr bwMode="auto">
          <a:xfrm flipH="1">
            <a:off x="5319673" y="4892587"/>
            <a:ext cx="1198921" cy="260312"/>
          </a:xfrm>
          <a:prstGeom prst="roundRect">
            <a:avLst/>
          </a:prstGeom>
          <a:solidFill>
            <a:srgbClr val="E6E6E6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MY" sz="11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01</a:t>
            </a:r>
          </a:p>
        </p:txBody>
      </p:sp>
      <p:sp>
        <p:nvSpPr>
          <p:cNvPr id="36" name="TextBox 28">
            <a:extLst>
              <a:ext uri="{FF2B5EF4-FFF2-40B4-BE49-F238E27FC236}">
                <a16:creationId xmlns:a16="http://schemas.microsoft.com/office/drawing/2014/main" id="{D787A143-4AF0-3F76-7170-3597A184C7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8785" y="4877603"/>
            <a:ext cx="119892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9pPr>
          </a:lstStyle>
          <a:p>
            <a:r>
              <a:rPr lang="en-MY" altLang="en-US" sz="1400" dirty="0">
                <a:cs typeface="Poppins" panose="00000500000000000000" pitchFamily="2" charset="0"/>
              </a:rPr>
              <a:t>VERSI</a:t>
            </a:r>
            <a:endParaRPr lang="en-MY" altLang="en-US" sz="1200" dirty="0">
              <a:cs typeface="Poppins" panose="00000500000000000000" pitchFamily="2" charset="0"/>
            </a:endParaRPr>
          </a:p>
        </p:txBody>
      </p:sp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DA73D18D-F3A9-ABE3-4B2A-87F0B25E9C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758952"/>
              </p:ext>
            </p:extLst>
          </p:nvPr>
        </p:nvGraphicFramePr>
        <p:xfrm>
          <a:off x="244206" y="5964686"/>
          <a:ext cx="6323988" cy="284203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84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89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09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32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70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93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4095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4095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4482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4482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4095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4869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48693">
                  <a:extLst>
                    <a:ext uri="{9D8B030D-6E8A-4147-A177-3AD203B41FA5}">
                      <a16:colId xmlns:a16="http://schemas.microsoft.com/office/drawing/2014/main" val="138166691"/>
                    </a:ext>
                  </a:extLst>
                </a:gridCol>
              </a:tblGrid>
              <a:tr h="5983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HARI /         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WAKTU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0740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0810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0810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0840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0840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1010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0830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0910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0910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0940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0940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1010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1000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1030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1030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1100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1100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1130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1130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1200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1200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1230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1230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1300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1300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MY" sz="8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1330</a:t>
                      </a:r>
                      <a:endParaRPr lang="en-MY" sz="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7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ISNIN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b="1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2439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b="1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7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SELASA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b="1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2439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b="1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7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b="1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RABU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b="1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2439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b="1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7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KHAMIS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b="1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2439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b="1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7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b="1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JUMAAT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b="1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>
                    <a:solidFill>
                      <a:srgbClr val="2439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b="1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ms-MY" sz="800" dirty="0">
                        <a:effectLst/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ms-MY" sz="8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 </a:t>
                      </a: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MY" sz="800" dirty="0">
                        <a:effectLst/>
                        <a:latin typeface="Poppins" panose="00000500000000000000" pitchFamily="2" charset="0"/>
                        <a:ea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4001" marR="64001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DC5CE28A-15F4-3209-84FD-9E2306890844}"/>
              </a:ext>
            </a:extLst>
          </p:cNvPr>
          <p:cNvSpPr/>
          <p:nvPr/>
        </p:nvSpPr>
        <p:spPr bwMode="auto">
          <a:xfrm flipH="1">
            <a:off x="5369273" y="8931178"/>
            <a:ext cx="1198921" cy="260312"/>
          </a:xfrm>
          <a:prstGeom prst="roundRect">
            <a:avLst/>
          </a:prstGeom>
          <a:solidFill>
            <a:srgbClr val="E6E6E6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MY" sz="11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02</a:t>
            </a:r>
          </a:p>
        </p:txBody>
      </p:sp>
      <p:sp>
        <p:nvSpPr>
          <p:cNvPr id="43" name="TextBox 28">
            <a:extLst>
              <a:ext uri="{FF2B5EF4-FFF2-40B4-BE49-F238E27FC236}">
                <a16:creationId xmlns:a16="http://schemas.microsoft.com/office/drawing/2014/main" id="{BC5DB5E8-BB59-23F7-5899-DA350A001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8385" y="8916194"/>
            <a:ext cx="119892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9pPr>
          </a:lstStyle>
          <a:p>
            <a:r>
              <a:rPr lang="en-MY" altLang="en-US" sz="1400" dirty="0">
                <a:cs typeface="Poppins" panose="00000500000000000000" pitchFamily="2" charset="0"/>
              </a:rPr>
              <a:t>VERSI</a:t>
            </a:r>
            <a:endParaRPr lang="en-MY" altLang="en-US" sz="1200" dirty="0">
              <a:cs typeface="Poppins" panose="00000500000000000000" pitchFamily="2" charset="0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2B5D9C46-A2D4-EF05-E5BF-9F4D845F5B2E}"/>
              </a:ext>
            </a:extLst>
          </p:cNvPr>
          <p:cNvSpPr/>
          <p:nvPr/>
        </p:nvSpPr>
        <p:spPr bwMode="auto">
          <a:xfrm flipH="1">
            <a:off x="1588756" y="5441976"/>
            <a:ext cx="2588228" cy="312222"/>
          </a:xfrm>
          <a:prstGeom prst="roundRect">
            <a:avLst/>
          </a:prstGeom>
          <a:solidFill>
            <a:srgbClr val="E6E6E6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MY" sz="105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MASUKKAN NAMA</a:t>
            </a:r>
          </a:p>
        </p:txBody>
      </p:sp>
      <p:sp>
        <p:nvSpPr>
          <p:cNvPr id="46" name="TextBox 28">
            <a:extLst>
              <a:ext uri="{FF2B5EF4-FFF2-40B4-BE49-F238E27FC236}">
                <a16:creationId xmlns:a16="http://schemas.microsoft.com/office/drawing/2014/main" id="{1641DF5C-D1AC-78BE-0BD8-66AEA2468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207" y="5492520"/>
            <a:ext cx="177486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9pPr>
          </a:lstStyle>
          <a:p>
            <a:r>
              <a:rPr lang="en-MY" altLang="en-US" sz="1000" b="1" dirty="0">
                <a:cs typeface="Poppins" panose="00000500000000000000" pitchFamily="2" charset="0"/>
              </a:rPr>
              <a:t>NAMA GURU KELAS</a:t>
            </a:r>
            <a:r>
              <a:rPr lang="en-MY" altLang="en-US" sz="1000" b="1" dirty="0">
                <a:solidFill>
                  <a:schemeClr val="bg1"/>
                </a:solidFill>
                <a:cs typeface="Poppins" panose="00000500000000000000" pitchFamily="2" charset="0"/>
              </a:rPr>
              <a:t>  </a:t>
            </a:r>
          </a:p>
        </p:txBody>
      </p:sp>
      <p:sp>
        <p:nvSpPr>
          <p:cNvPr id="47" name="TextBox 28">
            <a:extLst>
              <a:ext uri="{FF2B5EF4-FFF2-40B4-BE49-F238E27FC236}">
                <a16:creationId xmlns:a16="http://schemas.microsoft.com/office/drawing/2014/main" id="{3AFD5648-5377-58DF-C044-891C917C6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1045" y="5487042"/>
            <a:ext cx="119892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0000500000000000000" pitchFamily="2" charset="0"/>
              </a:defRPr>
            </a:lvl9pPr>
          </a:lstStyle>
          <a:p>
            <a:r>
              <a:rPr lang="en-MY" altLang="en-US" sz="1000" b="1" dirty="0">
                <a:cs typeface="Poppins" panose="00000500000000000000" pitchFamily="2" charset="0"/>
              </a:rPr>
              <a:t>NAMA KELAS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8D4CF733-6CC9-E249-DC38-92392CB16698}"/>
              </a:ext>
            </a:extLst>
          </p:cNvPr>
          <p:cNvSpPr/>
          <p:nvPr/>
        </p:nvSpPr>
        <p:spPr bwMode="auto">
          <a:xfrm flipH="1">
            <a:off x="5205482" y="5487042"/>
            <a:ext cx="1362712" cy="267155"/>
          </a:xfrm>
          <a:prstGeom prst="roundRect">
            <a:avLst/>
          </a:prstGeom>
          <a:solidFill>
            <a:srgbClr val="E6E6E6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MY" sz="11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NAMA KELAS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762FD7E-98D2-3761-22AE-3B2E209F6EDF}"/>
              </a:ext>
            </a:extLst>
          </p:cNvPr>
          <p:cNvGrpSpPr/>
          <p:nvPr/>
        </p:nvGrpSpPr>
        <p:grpSpPr>
          <a:xfrm>
            <a:off x="6967290" y="274600"/>
            <a:ext cx="3487610" cy="7414558"/>
            <a:chOff x="6967290" y="274600"/>
            <a:chExt cx="3487610" cy="7414558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D1B9DBD7-7DCE-27FF-6435-0E7FF08A3E07}"/>
                </a:ext>
              </a:extLst>
            </p:cNvPr>
            <p:cNvGrpSpPr/>
            <p:nvPr/>
          </p:nvGrpSpPr>
          <p:grpSpPr>
            <a:xfrm>
              <a:off x="6967290" y="274600"/>
              <a:ext cx="3487610" cy="5007028"/>
              <a:chOff x="-5170333" y="692630"/>
              <a:chExt cx="3487610" cy="5007028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6F38D1E6-5AE5-773B-E8B2-C573F1B775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-5086324" y="2201237"/>
                <a:ext cx="3403599" cy="3498421"/>
              </a:xfrm>
              <a:prstGeom prst="rect">
                <a:avLst/>
              </a:prstGeom>
            </p:spPr>
          </p:pic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BA11FFCA-C63C-FB1F-6AC6-6F2D338C1D89}"/>
                  </a:ext>
                </a:extLst>
              </p:cNvPr>
              <p:cNvGrpSpPr/>
              <p:nvPr/>
            </p:nvGrpSpPr>
            <p:grpSpPr>
              <a:xfrm>
                <a:off x="-5170333" y="692630"/>
                <a:ext cx="3487610" cy="4316851"/>
                <a:chOff x="-3819847" y="947939"/>
                <a:chExt cx="3487610" cy="4316851"/>
              </a:xfrm>
            </p:grpSpPr>
            <p:grpSp>
              <p:nvGrpSpPr>
                <p:cNvPr id="70" name="Group 39">
                  <a:extLst>
                    <a:ext uri="{FF2B5EF4-FFF2-40B4-BE49-F238E27FC236}">
                      <a16:creationId xmlns:a16="http://schemas.microsoft.com/office/drawing/2014/main" id="{89CD0CEE-7F2B-22F9-9CC4-D11259BAFEA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3819847" y="947939"/>
                  <a:ext cx="3487610" cy="4316851"/>
                  <a:chOff x="7439811" y="4732794"/>
                  <a:chExt cx="3815563" cy="2543345"/>
                </a:xfrm>
              </p:grpSpPr>
              <p:sp>
                <p:nvSpPr>
                  <p:cNvPr id="72" name="Rectangle 71">
                    <a:extLst>
                      <a:ext uri="{FF2B5EF4-FFF2-40B4-BE49-F238E27FC236}">
                        <a16:creationId xmlns:a16="http://schemas.microsoft.com/office/drawing/2014/main" id="{7B43A15D-F8AF-D899-6AD9-54DB367027BC}"/>
                      </a:ext>
                    </a:extLst>
                  </p:cNvPr>
                  <p:cNvSpPr/>
                  <p:nvPr/>
                </p:nvSpPr>
                <p:spPr>
                  <a:xfrm>
                    <a:off x="7439811" y="4891728"/>
                    <a:ext cx="3723654" cy="238441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WARNA COLLUM ANDA BOLEH TUKAR</a:t>
                    </a: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    MENGIKUT KEHENDAK ANDA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r>
                      <a:rPr lang="en-MY" sz="1200" b="1" noProof="1">
                        <a:solidFill>
                          <a:schemeClr val="tx1"/>
                        </a:solidFill>
                        <a:latin typeface="Poppins" panose="00000500000000000000" pitchFamily="2" charset="0"/>
                      </a:rPr>
                      <a:t>JIKA INGIN MENAMBAH PAGE YANG SAMA, ANDA BOLEH DUPLICATE SLIDE INI</a:t>
                    </a: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marL="171450" indent="-171450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Blip>
                        <a:blip r:embed="rId4"/>
                      </a:buBlip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  <a:p>
                    <a:pPr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en-MY" sz="1200" b="1" noProof="1">
                      <a:solidFill>
                        <a:schemeClr val="tx1"/>
                      </a:solidFill>
                      <a:latin typeface="Poppins" panose="00000500000000000000" pitchFamily="2" charset="0"/>
                    </a:endParaRPr>
                  </a:p>
                </p:txBody>
              </p:sp>
              <p:sp>
                <p:nvSpPr>
                  <p:cNvPr id="73" name="Rectangle 72">
                    <a:extLst>
                      <a:ext uri="{FF2B5EF4-FFF2-40B4-BE49-F238E27FC236}">
                        <a16:creationId xmlns:a16="http://schemas.microsoft.com/office/drawing/2014/main" id="{9300D355-B306-3761-C2D2-E3C1C44A6321}"/>
                      </a:ext>
                    </a:extLst>
                  </p:cNvPr>
                  <p:cNvSpPr/>
                  <p:nvPr/>
                </p:nvSpPr>
                <p:spPr>
                  <a:xfrm>
                    <a:off x="7531721" y="4732794"/>
                    <a:ext cx="3723653" cy="248790"/>
                  </a:xfrm>
                  <a:prstGeom prst="rect">
                    <a:avLst/>
                  </a:prstGeom>
                  <a:solidFill>
                    <a:srgbClr val="002060"/>
                  </a:solidFill>
                  <a:ln>
                    <a:noFill/>
                  </a:ln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r>
                      <a:rPr lang="en-MY" b="1" dirty="0">
                        <a:latin typeface="Poppins" panose="00000500000000000000" pitchFamily="2" charset="0"/>
                      </a:rPr>
                      <a:t>INFO</a:t>
                    </a:r>
                  </a:p>
                </p:txBody>
              </p:sp>
            </p:grpSp>
            <p:cxnSp>
              <p:nvCxnSpPr>
                <p:cNvPr id="71" name="Straight Arrow Connector 70">
                  <a:extLst>
                    <a:ext uri="{FF2B5EF4-FFF2-40B4-BE49-F238E27FC236}">
                      <a16:creationId xmlns:a16="http://schemas.microsoft.com/office/drawing/2014/main" id="{F9C2D8EA-A448-4C05-6378-4C845F91F1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-3257937" y="3414444"/>
                  <a:ext cx="631800" cy="347519"/>
                </a:xfrm>
                <a:prstGeom prst="straightConnector1">
                  <a:avLst/>
                </a:prstGeom>
                <a:ln w="76200"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1" name="Group 29">
              <a:extLst>
                <a:ext uri="{FF2B5EF4-FFF2-40B4-BE49-F238E27FC236}">
                  <a16:creationId xmlns:a16="http://schemas.microsoft.com/office/drawing/2014/main" id="{87670B05-6CED-A123-DBE5-A7BC829A2D5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4772" y="5549349"/>
              <a:ext cx="3381375" cy="2139809"/>
              <a:chOff x="-3845591" y="4099504"/>
              <a:chExt cx="3725389" cy="2288359"/>
            </a:xfrm>
          </p:grpSpPr>
          <p:grpSp>
            <p:nvGrpSpPr>
              <p:cNvPr id="62" name="Group 30">
                <a:extLst>
                  <a:ext uri="{FF2B5EF4-FFF2-40B4-BE49-F238E27FC236}">
                    <a16:creationId xmlns:a16="http://schemas.microsoft.com/office/drawing/2014/main" id="{C024C9E1-95DB-3C65-15A1-87206223CFB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3845591" y="4099504"/>
                <a:ext cx="3725389" cy="2288359"/>
                <a:chOff x="7529984" y="5689535"/>
                <a:chExt cx="3725389" cy="1983941"/>
              </a:xfrm>
            </p:grpSpPr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9A441591-7646-65E6-0AA8-B59F4F287E63}"/>
                    </a:ext>
                  </a:extLst>
                </p:cNvPr>
                <p:cNvSpPr/>
                <p:nvPr/>
              </p:nvSpPr>
              <p:spPr>
                <a:xfrm>
                  <a:off x="7531734" y="5833647"/>
                  <a:ext cx="3723639" cy="183982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>
                    <a:shade val="50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2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JIKA SUKAR MEMASUKKAN DATA </a:t>
                  </a: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: 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GUNA FUNGSI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sz="1400" b="1" noProof="1">
                      <a:solidFill>
                        <a:srgbClr val="012D03"/>
                      </a:solidFill>
                      <a:latin typeface="Poppins" panose="00000500000000000000" pitchFamily="2" charset="0"/>
                    </a:rPr>
                    <a:t>ZOOM OUT (-) ZOOM IN (+)</a:t>
                  </a: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MY" b="1" noProof="1">
                    <a:solidFill>
                      <a:srgbClr val="012D03"/>
                    </a:solidFill>
                    <a:latin typeface="Poppins" panose="00000500000000000000" pitchFamily="2" charset="0"/>
                  </a:endParaRPr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44B2C392-64F5-DD27-686D-93EF62C191B7}"/>
                    </a:ext>
                  </a:extLst>
                </p:cNvPr>
                <p:cNvSpPr/>
                <p:nvPr/>
              </p:nvSpPr>
              <p:spPr>
                <a:xfrm>
                  <a:off x="7529984" y="5689535"/>
                  <a:ext cx="3706851" cy="37238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MY" b="1" dirty="0">
                      <a:solidFill>
                        <a:sysClr val="windowText" lastClr="000000"/>
                      </a:solidFill>
                      <a:latin typeface="Poppins" panose="00000500000000000000" pitchFamily="2" charset="0"/>
                    </a:rPr>
                    <a:t>TUTORIAL</a:t>
                  </a:r>
                </a:p>
              </p:txBody>
            </p:sp>
          </p:grpSp>
          <p:pic>
            <p:nvPicPr>
              <p:cNvPr id="63" name="Picture 31">
                <a:extLst>
                  <a:ext uri="{FF2B5EF4-FFF2-40B4-BE49-F238E27FC236}">
                    <a16:creationId xmlns:a16="http://schemas.microsoft.com/office/drawing/2014/main" id="{A945EF0E-7BD4-FDB1-7E9B-62E9AE25C5E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098085" y="5555796"/>
                <a:ext cx="2228850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46168C9B-69D3-B852-3913-1CCD312CDACC}"/>
                  </a:ext>
                </a:extLst>
              </p:cNvPr>
              <p:cNvSpPr/>
              <p:nvPr/>
            </p:nvSpPr>
            <p:spPr>
              <a:xfrm>
                <a:off x="-3014811" y="5556338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E73801B6-519F-D968-044A-A978E1A9EB2F}"/>
                  </a:ext>
                </a:extLst>
              </p:cNvPr>
              <p:cNvSpPr/>
              <p:nvPr/>
            </p:nvSpPr>
            <p:spPr>
              <a:xfrm>
                <a:off x="-1374241" y="5542757"/>
                <a:ext cx="510711" cy="511010"/>
              </a:xfrm>
              <a:prstGeom prst="ellipse">
                <a:avLst/>
              </a:prstGeom>
              <a:noFill/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MY" dirty="0">
                  <a:latin typeface="Poppins" panose="00000500000000000000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25352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Poppins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oppins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Poppins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Poppins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Poppins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Poppins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249</TotalTime>
  <Words>2829</Words>
  <Application>Microsoft Office PowerPoint</Application>
  <PresentationFormat>A4 Paper (210x297 mm)</PresentationFormat>
  <Paragraphs>2151</Paragraphs>
  <Slides>54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7" baseType="lpstr">
      <vt:lpstr>Arial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cikgugrafik</dc:creator>
  <cp:lastModifiedBy>cikgugrafik</cp:lastModifiedBy>
  <cp:revision>7</cp:revision>
  <dcterms:created xsi:type="dcterms:W3CDTF">2024-02-11T02:32:51Z</dcterms:created>
  <dcterms:modified xsi:type="dcterms:W3CDTF">2024-02-12T17:17:13Z</dcterms:modified>
</cp:coreProperties>
</file>