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22" r:id="rId2"/>
    <p:sldId id="269" r:id="rId3"/>
    <p:sldId id="257" r:id="rId4"/>
    <p:sldId id="276" r:id="rId5"/>
    <p:sldId id="356" r:id="rId6"/>
    <p:sldId id="325" r:id="rId7"/>
    <p:sldId id="326" r:id="rId8"/>
    <p:sldId id="357" r:id="rId9"/>
    <p:sldId id="328" r:id="rId10"/>
    <p:sldId id="329" r:id="rId11"/>
    <p:sldId id="358" r:id="rId12"/>
    <p:sldId id="330" r:id="rId13"/>
    <p:sldId id="331" r:id="rId14"/>
    <p:sldId id="359" r:id="rId15"/>
    <p:sldId id="332" r:id="rId16"/>
    <p:sldId id="333" r:id="rId17"/>
    <p:sldId id="360" r:id="rId18"/>
    <p:sldId id="334" r:id="rId19"/>
    <p:sldId id="335" r:id="rId20"/>
    <p:sldId id="361" r:id="rId21"/>
    <p:sldId id="336" r:id="rId22"/>
    <p:sldId id="337" r:id="rId23"/>
    <p:sldId id="362" r:id="rId24"/>
    <p:sldId id="338" r:id="rId25"/>
    <p:sldId id="339" r:id="rId26"/>
    <p:sldId id="363" r:id="rId27"/>
    <p:sldId id="340" r:id="rId28"/>
    <p:sldId id="341" r:id="rId29"/>
    <p:sldId id="364" r:id="rId30"/>
    <p:sldId id="342" r:id="rId31"/>
    <p:sldId id="343" r:id="rId32"/>
    <p:sldId id="365" r:id="rId33"/>
    <p:sldId id="344" r:id="rId34"/>
    <p:sldId id="345" r:id="rId35"/>
    <p:sldId id="366" r:id="rId36"/>
    <p:sldId id="346" r:id="rId37"/>
    <p:sldId id="347" r:id="rId38"/>
    <p:sldId id="367" r:id="rId39"/>
    <p:sldId id="323" r:id="rId40"/>
    <p:sldId id="348" r:id="rId41"/>
    <p:sldId id="349" r:id="rId42"/>
    <p:sldId id="368" r:id="rId43"/>
    <p:sldId id="352" r:id="rId44"/>
    <p:sldId id="353" r:id="rId45"/>
    <p:sldId id="369" r:id="rId46"/>
    <p:sldId id="350" r:id="rId47"/>
    <p:sldId id="351" r:id="rId48"/>
    <p:sldId id="370" r:id="rId49"/>
    <p:sldId id="324" r:id="rId50"/>
    <p:sldId id="316" r:id="rId51"/>
    <p:sldId id="355" r:id="rId52"/>
    <p:sldId id="327" r:id="rId53"/>
    <p:sldId id="319" r:id="rId54"/>
    <p:sldId id="354" r:id="rId55"/>
    <p:sldId id="321" r:id="rId56"/>
  </p:sldIdLst>
  <p:sldSz cx="9906000" cy="6858000" type="A4"/>
  <p:notesSz cx="6858000" cy="9144000"/>
  <p:embeddedFontLst>
    <p:embeddedFont>
      <p:font typeface="Poppins" panose="00000500000000000000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NDUAN PLANNER" id="{76DFFEF3-F120-4C39-BF16-2026D686C752}">
          <p14:sldIdLst>
            <p14:sldId id="322"/>
          </p14:sldIdLst>
        </p14:section>
        <p14:section name="𝐏𝐋𝐀𝐍𝐍𝐄𝐑 𝟐𝟎𝟐𝟒 CIKGUGRAFIK" id="{D56FB104-A654-4A18-B55A-647FADFDF18E}">
          <p14:sldIdLst>
            <p14:sldId id="269"/>
          </p14:sldIdLst>
        </p14:section>
        <p14:section name="01 - JANUARI" id="{CF41092C-D147-4F78-8E73-4EED2A88B07B}">
          <p14:sldIdLst>
            <p14:sldId id="257"/>
            <p14:sldId id="276"/>
            <p14:sldId id="356"/>
          </p14:sldIdLst>
        </p14:section>
        <p14:section name="02 - FEBRUARI" id="{D7A82EF1-7E3E-4018-AE11-CA7FB1508ABC}">
          <p14:sldIdLst>
            <p14:sldId id="325"/>
            <p14:sldId id="326"/>
            <p14:sldId id="357"/>
          </p14:sldIdLst>
        </p14:section>
        <p14:section name="03 - MAC" id="{B8D167DE-537D-4428-AB1B-D756D2E25990}">
          <p14:sldIdLst>
            <p14:sldId id="328"/>
            <p14:sldId id="329"/>
            <p14:sldId id="358"/>
          </p14:sldIdLst>
        </p14:section>
        <p14:section name="04 - APRIL" id="{A5B035FF-B2CB-4E96-AE47-E54F9CADF5A2}">
          <p14:sldIdLst>
            <p14:sldId id="330"/>
            <p14:sldId id="331"/>
            <p14:sldId id="359"/>
          </p14:sldIdLst>
        </p14:section>
        <p14:section name="05 - MEI" id="{566B4F42-07F4-4929-AC27-37BF58EB7B51}">
          <p14:sldIdLst>
            <p14:sldId id="332"/>
            <p14:sldId id="333"/>
            <p14:sldId id="360"/>
          </p14:sldIdLst>
        </p14:section>
        <p14:section name="06 - JUN" id="{5EE95350-0AA0-4E57-9316-CFBA4540AD82}">
          <p14:sldIdLst>
            <p14:sldId id="334"/>
            <p14:sldId id="335"/>
            <p14:sldId id="361"/>
          </p14:sldIdLst>
        </p14:section>
        <p14:section name="07 - JULAI" id="{1C0A4528-F18E-4CBE-B2AC-AC18447EBE13}">
          <p14:sldIdLst>
            <p14:sldId id="336"/>
            <p14:sldId id="337"/>
            <p14:sldId id="362"/>
          </p14:sldIdLst>
        </p14:section>
        <p14:section name="08 - OGOS" id="{64EC1C9A-7C0B-436D-B58E-6120A84A1DF0}">
          <p14:sldIdLst>
            <p14:sldId id="338"/>
            <p14:sldId id="339"/>
            <p14:sldId id="363"/>
          </p14:sldIdLst>
        </p14:section>
        <p14:section name="09 - SEPTEMBER" id="{523602BB-609A-4A1C-8486-B12FA12797DB}">
          <p14:sldIdLst>
            <p14:sldId id="340"/>
            <p14:sldId id="341"/>
            <p14:sldId id="364"/>
          </p14:sldIdLst>
        </p14:section>
        <p14:section name="10 - OKTOBER" id="{E4E3B40B-EF50-4BFE-8A8F-CE21655BBB7D}">
          <p14:sldIdLst>
            <p14:sldId id="342"/>
            <p14:sldId id="343"/>
            <p14:sldId id="365"/>
          </p14:sldIdLst>
        </p14:section>
        <p14:section name="11 - NOVEMBER" id="{36A44E88-1A81-4DF5-85E1-AC49A8945F0E}">
          <p14:sldIdLst>
            <p14:sldId id="344"/>
            <p14:sldId id="345"/>
            <p14:sldId id="366"/>
          </p14:sldIdLst>
        </p14:section>
        <p14:section name="12 - DISEMBER" id="{43CC8EDB-0192-4EF8-BDE7-93C583A7754A}">
          <p14:sldIdLst>
            <p14:sldId id="346"/>
            <p14:sldId id="347"/>
            <p14:sldId id="367"/>
          </p14:sldIdLst>
        </p14:section>
        <p14:section name="𝐏𝐋𝐀𝐍𝐍𝐄𝐑 𝟐𝟎𝟐𝟓 CIKGUGRAFIK" id="{2498E57E-9BB6-41E1-8974-C7AEDCF1CA85}">
          <p14:sldIdLst>
            <p14:sldId id="323"/>
          </p14:sldIdLst>
        </p14:section>
        <p14:section name="01 - JANUARI 25" id="{44F459FA-C2E5-44A3-8123-7C96B0B5F8CF}">
          <p14:sldIdLst>
            <p14:sldId id="348"/>
            <p14:sldId id="349"/>
            <p14:sldId id="368"/>
          </p14:sldIdLst>
        </p14:section>
        <p14:section name="02  - FEBRUARI 25" id="{6AEAE225-2689-442C-9F02-DFAAD13B7ADC}">
          <p14:sldIdLst>
            <p14:sldId id="352"/>
            <p14:sldId id="353"/>
            <p14:sldId id="369"/>
          </p14:sldIdLst>
        </p14:section>
        <p14:section name="03  - MAC 25" id="{C6220AB5-3A61-414E-A286-13254487F306}">
          <p14:sldIdLst>
            <p14:sldId id="350"/>
            <p14:sldId id="351"/>
            <p14:sldId id="370"/>
          </p14:sldIdLst>
        </p14:section>
        <p14:section name="PENGURUSAN KATA LALUAN" id="{E940B1DA-D652-4606-92FE-47922B990CD8}">
          <p14:sldIdLst>
            <p14:sldId id="324"/>
            <p14:sldId id="316"/>
            <p14:sldId id="355"/>
          </p14:sldIdLst>
        </p14:section>
        <p14:section name="LAIN-LAIN" id="{914E3556-BBF6-46B5-A4F1-A5ED5C730566}">
          <p14:sldIdLst>
            <p14:sldId id="327"/>
            <p14:sldId id="319"/>
            <p14:sldId id="354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85"/>
    <a:srgbClr val="E8C98A"/>
    <a:srgbClr val="7F6000"/>
    <a:srgbClr val="AC8300"/>
    <a:srgbClr val="000000"/>
    <a:srgbClr val="7C0F2F"/>
    <a:srgbClr val="60C7B8"/>
    <a:srgbClr val="F85993"/>
    <a:srgbClr val="8164E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8" autoAdjust="0"/>
    <p:restoredTop sz="96357" autoAdjust="0"/>
  </p:normalViewPr>
  <p:slideViewPr>
    <p:cSldViewPr snapToGrid="0">
      <p:cViewPr>
        <p:scale>
          <a:sx n="70" d="100"/>
          <a:sy n="70" d="100"/>
        </p:scale>
        <p:origin x="1692" y="2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notesViewPr>
    <p:cSldViewPr snapToGrid="0">
      <p:cViewPr varScale="1">
        <p:scale>
          <a:sx n="63" d="100"/>
          <a:sy n="63" d="100"/>
        </p:scale>
        <p:origin x="319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496A05-A52C-4513-7901-F35E4C6700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D7EDF-0F1A-AF8D-C06E-EDA6C03C8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A16C-48C1-462B-9187-212BEE039CE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A5455-762F-D9FE-0382-AE95D288D6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5470C-14B8-0511-68B6-D99A3D5ED3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88AB4-CD6F-458E-9042-066640060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7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8B2A-0351-4C2B-A33E-00029F9D41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47308-89BD-4815-B174-14C8D2260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2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S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black and gold swirls&#10;&#10;Description automatically generated">
            <a:extLst>
              <a:ext uri="{FF2B5EF4-FFF2-40B4-BE49-F238E27FC236}">
                <a16:creationId xmlns:a16="http://schemas.microsoft.com/office/drawing/2014/main" id="{C77E5217-0496-274F-A9E7-953D65E91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57BE82-E64D-5EAD-0CAB-DFF59BDF2020}"/>
              </a:ext>
            </a:extLst>
          </p:cNvPr>
          <p:cNvSpPr txBox="1"/>
          <p:nvPr userDrawn="1"/>
        </p:nvSpPr>
        <p:spPr>
          <a:xfrm>
            <a:off x="859479" y="1501558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8AFB84-BB3B-447A-6075-DF5CD86609E9}"/>
              </a:ext>
            </a:extLst>
          </p:cNvPr>
          <p:cNvSpPr txBox="1"/>
          <p:nvPr userDrawn="1"/>
        </p:nvSpPr>
        <p:spPr>
          <a:xfrm>
            <a:off x="1137307" y="5461024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</a:rPr>
              <a:t>PERANCANGAN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528EAF-3673-06C6-182B-CFD2B5D5EF33}"/>
              </a:ext>
            </a:extLst>
          </p:cNvPr>
          <p:cNvSpPr txBox="1"/>
          <p:nvPr userDrawn="1"/>
        </p:nvSpPr>
        <p:spPr>
          <a:xfrm>
            <a:off x="859478" y="2837841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E101B2-A31F-B3D2-F707-FE6283A798C6}"/>
              </a:ext>
            </a:extLst>
          </p:cNvPr>
          <p:cNvSpPr txBox="1"/>
          <p:nvPr userDrawn="1"/>
        </p:nvSpPr>
        <p:spPr>
          <a:xfrm>
            <a:off x="1168106" y="5679199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latin typeface="Poppins" panose="00000500000000000000" pitchFamily="2" charset="0"/>
              </a:rPr>
              <a:t>HARIAN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00EA1ED-25FD-25E3-BB25-CFD2E912A3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52" name="Graphic 50">
            <a:extLst>
              <a:ext uri="{FF2B5EF4-FFF2-40B4-BE49-F238E27FC236}">
                <a16:creationId xmlns:a16="http://schemas.microsoft.com/office/drawing/2014/main" id="{26F23517-05A3-622F-344F-E21602D292EA}"/>
              </a:ext>
            </a:extLst>
          </p:cNvPr>
          <p:cNvSpPr/>
          <p:nvPr/>
        </p:nvSpPr>
        <p:spPr>
          <a:xfrm>
            <a:off x="338580" y="613535"/>
            <a:ext cx="3461909" cy="5872043"/>
          </a:xfrm>
          <a:custGeom>
            <a:avLst/>
            <a:gdLst>
              <a:gd name="connsiteX0" fmla="*/ 0 w 6496716"/>
              <a:gd name="connsiteY0" fmla="*/ 0 h 3628644"/>
              <a:gd name="connsiteX1" fmla="*/ 6496717 w 6496716"/>
              <a:gd name="connsiteY1" fmla="*/ 0 h 3628644"/>
              <a:gd name="connsiteX2" fmla="*/ 6496717 w 6496716"/>
              <a:gd name="connsiteY2" fmla="*/ 3628644 h 3628644"/>
              <a:gd name="connsiteX3" fmla="*/ 0 w 6496716"/>
              <a:gd name="connsiteY3" fmla="*/ 3628644 h 36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6716" h="3628644">
                <a:moveTo>
                  <a:pt x="0" y="0"/>
                </a:moveTo>
                <a:lnTo>
                  <a:pt x="6496717" y="0"/>
                </a:lnTo>
                <a:lnTo>
                  <a:pt x="6496717" y="3628644"/>
                </a:lnTo>
                <a:lnTo>
                  <a:pt x="0" y="3628644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199E73FD-05C7-3201-F3FF-8F50F46853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723057" y="1964600"/>
            <a:ext cx="5585181" cy="31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2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ALENDAR PL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old swirls&#10;&#10;Description automatically generated">
            <a:extLst>
              <a:ext uri="{FF2B5EF4-FFF2-40B4-BE49-F238E27FC236}">
                <a16:creationId xmlns:a16="http://schemas.microsoft.com/office/drawing/2014/main" id="{EB8575C6-FC1B-F46B-66D6-03E225D4B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6CE4CE4-797D-03F5-C0D5-65526B7CBE46}"/>
              </a:ext>
            </a:extLst>
          </p:cNvPr>
          <p:cNvSpPr/>
          <p:nvPr userDrawn="1"/>
        </p:nvSpPr>
        <p:spPr>
          <a:xfrm>
            <a:off x="295554" y="925780"/>
            <a:ext cx="2557696" cy="2433182"/>
          </a:xfrm>
          <a:prstGeom prst="roundRect">
            <a:avLst>
              <a:gd name="adj" fmla="val 3721"/>
            </a:avLst>
          </a:prstGeom>
          <a:solidFill>
            <a:schemeClr val="bg1"/>
          </a:solid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FD834B-9A13-4682-B847-090AC7DE38F3}"/>
              </a:ext>
            </a:extLst>
          </p:cNvPr>
          <p:cNvSpPr/>
          <p:nvPr userDrawn="1"/>
        </p:nvSpPr>
        <p:spPr>
          <a:xfrm>
            <a:off x="3035847" y="250540"/>
            <a:ext cx="6574599" cy="6356919"/>
          </a:xfrm>
          <a:prstGeom prst="roundRect">
            <a:avLst>
              <a:gd name="adj" fmla="val 3721"/>
            </a:avLst>
          </a:prstGeom>
          <a:solidFill>
            <a:schemeClr val="tx1"/>
          </a:solid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E696F83-7372-4210-B5D3-D9C93889E3D5}"/>
              </a:ext>
            </a:extLst>
          </p:cNvPr>
          <p:cNvSpPr txBox="1">
            <a:spLocks/>
          </p:cNvSpPr>
          <p:nvPr userDrawn="1"/>
        </p:nvSpPr>
        <p:spPr>
          <a:xfrm>
            <a:off x="-1303130" y="2501928"/>
            <a:ext cx="2201363" cy="1661056"/>
          </a:xfrm>
          <a:prstGeom prst="rect">
            <a:avLst/>
          </a:prstGeom>
        </p:spPr>
        <p:txBody>
          <a:bodyPr/>
          <a:lstStyle>
            <a:lvl1pPr marL="400050" indent="-28575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Font typeface="Poppins" panose="00000500000000000000" pitchFamily="2" charset="0"/>
              <a:buNone/>
              <a:defRPr sz="11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2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1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05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05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C2A0-9371-4F93-BB9E-C1F55E19D6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2120" y="2101754"/>
            <a:ext cx="2353643" cy="1180437"/>
          </a:xfrm>
          <a:prstGeom prst="roundRect">
            <a:avLst>
              <a:gd name="adj" fmla="val 3768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Poppins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Poppins" panose="00000500000000000000" pitchFamily="2" charset="0"/>
              <a:buNone/>
              <a:tabLst/>
              <a:defRPr/>
            </a:pPr>
            <a:r>
              <a:rPr lang="en-US" dirty="0"/>
              <a:t>Klik untuk Masukkan text atau item dibawah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DC63B34-D80F-BE20-48F3-2523D34AC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r="17732"/>
          <a:stretch/>
        </p:blipFill>
        <p:spPr>
          <a:xfrm>
            <a:off x="3135651" y="372680"/>
            <a:ext cx="3526626" cy="590107"/>
          </a:xfrm>
          <a:prstGeom prst="roundRect">
            <a:avLst>
              <a:gd name="adj" fmla="val 18512"/>
            </a:avLst>
          </a:prstGeom>
        </p:spPr>
      </p:pic>
      <p:pic>
        <p:nvPicPr>
          <p:cNvPr id="6" name="Picture 5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6E009977-130B-2744-8C01-D78943692B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55" y="372681"/>
            <a:ext cx="3087393" cy="59010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1F841EA-5DBF-D8BB-8105-3984D54688C1}"/>
              </a:ext>
            </a:extLst>
          </p:cNvPr>
          <p:cNvGrpSpPr/>
          <p:nvPr userDrawn="1"/>
        </p:nvGrpSpPr>
        <p:grpSpPr>
          <a:xfrm>
            <a:off x="5715090" y="544520"/>
            <a:ext cx="1237323" cy="261610"/>
            <a:chOff x="11461882" y="6476173"/>
            <a:chExt cx="1237323" cy="261610"/>
          </a:xfrm>
        </p:grpSpPr>
        <p:pic>
          <p:nvPicPr>
            <p:cNvPr id="26" name="Picture 25" descr="A black board with a gold frame&#10;&#10;Description automatically generated">
              <a:extLst>
                <a:ext uri="{FF2B5EF4-FFF2-40B4-BE49-F238E27FC236}">
                  <a16:creationId xmlns:a16="http://schemas.microsoft.com/office/drawing/2014/main" id="{B838C267-3E23-84BD-F4F8-6820AA50A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1882" y="6485658"/>
              <a:ext cx="1018770" cy="21534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BAFD00-2976-1CC4-26D4-975D5BCA9A0B}"/>
                </a:ext>
              </a:extLst>
            </p:cNvPr>
            <p:cNvSpPr txBox="1"/>
            <p:nvPr userDrawn="1"/>
          </p:nvSpPr>
          <p:spPr>
            <a:xfrm>
              <a:off x="11536525" y="6476173"/>
              <a:ext cx="1162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spc="1000" baseline="0" dirty="0">
                  <a:solidFill>
                    <a:srgbClr val="FFC000"/>
                  </a:solidFill>
                </a:rPr>
                <a:t>2024</a:t>
              </a:r>
            </a:p>
          </p:txBody>
        </p:sp>
      </p:grpSp>
      <p:pic>
        <p:nvPicPr>
          <p:cNvPr id="46" name="Picture 45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893E2CC8-08D4-D506-8145-667951F014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" y="275899"/>
            <a:ext cx="2603129" cy="590107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52FC9BE-DCE1-A81D-0079-F4419015B2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4701" y="4247364"/>
            <a:ext cx="2436698" cy="2233679"/>
          </a:xfrm>
          <a:prstGeom prst="roundRect">
            <a:avLst>
              <a:gd name="adj" fmla="val 424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Poppins" panose="00000500000000000000" pitchFamily="2" charset="0"/>
              <a:buNone/>
              <a:tabLst/>
              <a:defRPr/>
            </a:pPr>
            <a:r>
              <a:rPr lang="en-US" dirty="0"/>
              <a:t>Klik untuk Masukkan text atau item dibawah</a:t>
            </a:r>
          </a:p>
        </p:txBody>
      </p:sp>
      <p:pic>
        <p:nvPicPr>
          <p:cNvPr id="54" name="Picture 53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59D55C27-C44E-7486-9EE9-3FC64CDCED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" y="3488497"/>
            <a:ext cx="2603129" cy="59010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DFAC62B-1B22-205E-7857-E8205A927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-1" r="67062" b="10429"/>
          <a:stretch/>
        </p:blipFill>
        <p:spPr>
          <a:xfrm>
            <a:off x="356543" y="376956"/>
            <a:ext cx="634057" cy="403308"/>
          </a:xfrm>
          <a:prstGeom prst="round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1E67A2E-9C76-7CB1-6E30-228CCA17D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r="23829" b="11005"/>
          <a:stretch/>
        </p:blipFill>
        <p:spPr>
          <a:xfrm>
            <a:off x="356543" y="3579884"/>
            <a:ext cx="2436699" cy="400713"/>
          </a:xfrm>
          <a:prstGeom prst="round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331D8D-E0BE-D03D-C4D6-BDD1AF6C5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692" y="1037231"/>
            <a:ext cx="2347602" cy="1018830"/>
          </a:xfrm>
          <a:prstGeom prst="roundRect">
            <a:avLst>
              <a:gd name="adj" fmla="val 5221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/>
              <a:t>KLIK UNTUK MASUKKAN TEKS</a:t>
            </a:r>
          </a:p>
        </p:txBody>
      </p:sp>
    </p:spTree>
    <p:extLst>
      <p:ext uri="{BB962C8B-B14F-4D97-AF65-F5344CB8AC3E}">
        <p14:creationId xmlns:p14="http://schemas.microsoft.com/office/powerpoint/2010/main" val="259290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CALENDAR PL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old swirls&#10;&#10;Description automatically generated">
            <a:extLst>
              <a:ext uri="{FF2B5EF4-FFF2-40B4-BE49-F238E27FC236}">
                <a16:creationId xmlns:a16="http://schemas.microsoft.com/office/drawing/2014/main" id="{EB8575C6-FC1B-F46B-66D6-03E225D4B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6CE4CE4-797D-03F5-C0D5-65526B7CBE46}"/>
              </a:ext>
            </a:extLst>
          </p:cNvPr>
          <p:cNvSpPr/>
          <p:nvPr userDrawn="1"/>
        </p:nvSpPr>
        <p:spPr>
          <a:xfrm>
            <a:off x="295554" y="925780"/>
            <a:ext cx="2557696" cy="2433182"/>
          </a:xfrm>
          <a:prstGeom prst="roundRect">
            <a:avLst>
              <a:gd name="adj" fmla="val 3721"/>
            </a:avLst>
          </a:prstGeom>
          <a:solidFill>
            <a:schemeClr val="bg1"/>
          </a:solid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FD834B-9A13-4682-B847-090AC7DE38F3}"/>
              </a:ext>
            </a:extLst>
          </p:cNvPr>
          <p:cNvSpPr/>
          <p:nvPr userDrawn="1"/>
        </p:nvSpPr>
        <p:spPr>
          <a:xfrm>
            <a:off x="3035847" y="250540"/>
            <a:ext cx="6574599" cy="6356919"/>
          </a:xfrm>
          <a:prstGeom prst="roundRect">
            <a:avLst>
              <a:gd name="adj" fmla="val 3721"/>
            </a:avLst>
          </a:prstGeom>
          <a:solidFill>
            <a:schemeClr val="tx1"/>
          </a:solid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E696F83-7372-4210-B5D3-D9C93889E3D5}"/>
              </a:ext>
            </a:extLst>
          </p:cNvPr>
          <p:cNvSpPr txBox="1">
            <a:spLocks/>
          </p:cNvSpPr>
          <p:nvPr userDrawn="1"/>
        </p:nvSpPr>
        <p:spPr>
          <a:xfrm>
            <a:off x="-1303130" y="2501928"/>
            <a:ext cx="2201363" cy="1661056"/>
          </a:xfrm>
          <a:prstGeom prst="rect">
            <a:avLst/>
          </a:prstGeom>
        </p:spPr>
        <p:txBody>
          <a:bodyPr/>
          <a:lstStyle>
            <a:lvl1pPr marL="400050" indent="-285750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Font typeface="Poppins" panose="00000500000000000000" pitchFamily="2" charset="0"/>
              <a:buNone/>
              <a:defRPr sz="11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2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1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05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05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ppins" panose="00000500000000000000" pitchFamily="2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C2A0-9371-4F93-BB9E-C1F55E19D6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2120" y="2101754"/>
            <a:ext cx="2353643" cy="1180437"/>
          </a:xfrm>
          <a:prstGeom prst="roundRect">
            <a:avLst>
              <a:gd name="adj" fmla="val 3768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Poppins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Poppins" panose="00000500000000000000" pitchFamily="2" charset="0"/>
              <a:buNone/>
              <a:tabLst/>
              <a:defRPr/>
            </a:pPr>
            <a:r>
              <a:rPr lang="en-US" dirty="0"/>
              <a:t>Klik untuk Masukkan text atau item dibawah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DC63B34-D80F-BE20-48F3-2523D34AC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r="17732"/>
          <a:stretch/>
        </p:blipFill>
        <p:spPr>
          <a:xfrm>
            <a:off x="3135651" y="372680"/>
            <a:ext cx="3526626" cy="590107"/>
          </a:xfrm>
          <a:prstGeom prst="roundRect">
            <a:avLst>
              <a:gd name="adj" fmla="val 18512"/>
            </a:avLst>
          </a:prstGeom>
        </p:spPr>
      </p:pic>
      <p:pic>
        <p:nvPicPr>
          <p:cNvPr id="6" name="Picture 5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6E009977-130B-2744-8C01-D78943692B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55" y="372681"/>
            <a:ext cx="3087393" cy="59010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1F841EA-5DBF-D8BB-8105-3984D54688C1}"/>
              </a:ext>
            </a:extLst>
          </p:cNvPr>
          <p:cNvGrpSpPr/>
          <p:nvPr userDrawn="1"/>
        </p:nvGrpSpPr>
        <p:grpSpPr>
          <a:xfrm>
            <a:off x="5715090" y="544520"/>
            <a:ext cx="1237323" cy="261610"/>
            <a:chOff x="11461882" y="6476173"/>
            <a:chExt cx="1237323" cy="261610"/>
          </a:xfrm>
        </p:grpSpPr>
        <p:pic>
          <p:nvPicPr>
            <p:cNvPr id="26" name="Picture 25" descr="A black board with a gold frame&#10;&#10;Description automatically generated">
              <a:extLst>
                <a:ext uri="{FF2B5EF4-FFF2-40B4-BE49-F238E27FC236}">
                  <a16:creationId xmlns:a16="http://schemas.microsoft.com/office/drawing/2014/main" id="{B838C267-3E23-84BD-F4F8-6820AA50A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1882" y="6485658"/>
              <a:ext cx="1018770" cy="21534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BAFD00-2976-1CC4-26D4-975D5BCA9A0B}"/>
                </a:ext>
              </a:extLst>
            </p:cNvPr>
            <p:cNvSpPr txBox="1"/>
            <p:nvPr userDrawn="1"/>
          </p:nvSpPr>
          <p:spPr>
            <a:xfrm>
              <a:off x="11536525" y="6476173"/>
              <a:ext cx="1162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spc="1000" baseline="0" dirty="0">
                  <a:solidFill>
                    <a:srgbClr val="FFC000"/>
                  </a:solidFill>
                </a:rPr>
                <a:t>2025</a:t>
              </a:r>
            </a:p>
          </p:txBody>
        </p:sp>
      </p:grpSp>
      <p:pic>
        <p:nvPicPr>
          <p:cNvPr id="46" name="Picture 45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893E2CC8-08D4-D506-8145-667951F014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" y="275899"/>
            <a:ext cx="2603129" cy="590107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52FC9BE-DCE1-A81D-0079-F4419015B2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4701" y="4247364"/>
            <a:ext cx="2436698" cy="2233679"/>
          </a:xfrm>
          <a:prstGeom prst="roundRect">
            <a:avLst>
              <a:gd name="adj" fmla="val 424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Poppins" panose="00000500000000000000" pitchFamily="2" charset="0"/>
              <a:buNone/>
              <a:tabLst/>
              <a:defRPr/>
            </a:pPr>
            <a:r>
              <a:rPr lang="en-US" dirty="0"/>
              <a:t>Klik untuk Masukkan text atau item dibawah</a:t>
            </a:r>
          </a:p>
        </p:txBody>
      </p:sp>
      <p:pic>
        <p:nvPicPr>
          <p:cNvPr id="54" name="Picture 53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59D55C27-C44E-7486-9EE9-3FC64CDCED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" y="3488497"/>
            <a:ext cx="2603129" cy="59010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DFAC62B-1B22-205E-7857-E8205A927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-1" r="67062" b="10429"/>
          <a:stretch/>
        </p:blipFill>
        <p:spPr>
          <a:xfrm>
            <a:off x="356543" y="376956"/>
            <a:ext cx="634057" cy="403308"/>
          </a:xfrm>
          <a:prstGeom prst="round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1E67A2E-9C76-7CB1-6E30-228CCA17D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r="23829" b="11005"/>
          <a:stretch/>
        </p:blipFill>
        <p:spPr>
          <a:xfrm>
            <a:off x="356543" y="3579884"/>
            <a:ext cx="2436699" cy="400713"/>
          </a:xfrm>
          <a:prstGeom prst="round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331D8D-E0BE-D03D-C4D6-BDD1AF6C5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692" y="1037231"/>
            <a:ext cx="2347602" cy="1018830"/>
          </a:xfrm>
          <a:prstGeom prst="roundRect">
            <a:avLst>
              <a:gd name="adj" fmla="val 5221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/>
              <a:t>KLIK UNTUK MASUKKAN TEKS</a:t>
            </a:r>
          </a:p>
        </p:txBody>
      </p:sp>
    </p:spTree>
    <p:extLst>
      <p:ext uri="{BB962C8B-B14F-4D97-AF65-F5344CB8AC3E}">
        <p14:creationId xmlns:p14="http://schemas.microsoft.com/office/powerpoint/2010/main" val="370897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PA PERLU BU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old swirls&#10;&#10;Description automatically generated">
            <a:extLst>
              <a:ext uri="{FF2B5EF4-FFF2-40B4-BE49-F238E27FC236}">
                <a16:creationId xmlns:a16="http://schemas.microsoft.com/office/drawing/2014/main" id="{3555F9DD-2F7C-40AE-BC1D-636E178EC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29EE2F-77F1-85F1-4742-887E87F2EC7F}"/>
              </a:ext>
            </a:extLst>
          </p:cNvPr>
          <p:cNvSpPr/>
          <p:nvPr userDrawn="1"/>
        </p:nvSpPr>
        <p:spPr>
          <a:xfrm>
            <a:off x="505776" y="250540"/>
            <a:ext cx="9008991" cy="6356919"/>
          </a:xfrm>
          <a:prstGeom prst="roundRect">
            <a:avLst>
              <a:gd name="adj" fmla="val 3721"/>
            </a:avLst>
          </a:prstGeom>
          <a:solidFill>
            <a:schemeClr val="tx1"/>
          </a:solid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FBEE502-0EC1-4A8F-9526-AA6B6BF7365E}"/>
              </a:ext>
            </a:extLst>
          </p:cNvPr>
          <p:cNvSpPr/>
          <p:nvPr userDrawn="1"/>
        </p:nvSpPr>
        <p:spPr>
          <a:xfrm>
            <a:off x="740230" y="1077101"/>
            <a:ext cx="8567056" cy="5412132"/>
          </a:xfrm>
          <a:prstGeom prst="roundRect">
            <a:avLst>
              <a:gd name="adj" fmla="val 243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aphic 24">
            <a:extLst>
              <a:ext uri="{FF2B5EF4-FFF2-40B4-BE49-F238E27FC236}">
                <a16:creationId xmlns:a16="http://schemas.microsoft.com/office/drawing/2014/main" id="{4B937C30-53C1-4704-9356-A369C4F00DC6}"/>
              </a:ext>
            </a:extLst>
          </p:cNvPr>
          <p:cNvGrpSpPr/>
          <p:nvPr userDrawn="1"/>
        </p:nvGrpSpPr>
        <p:grpSpPr>
          <a:xfrm>
            <a:off x="740230" y="2062981"/>
            <a:ext cx="332013" cy="3156386"/>
            <a:chOff x="2793790" y="1647825"/>
            <a:chExt cx="314713" cy="2991918"/>
          </a:xfrm>
          <a:solidFill>
            <a:schemeClr val="tx1"/>
          </a:solidFill>
        </p:grpSpPr>
        <p:grpSp>
          <p:nvGrpSpPr>
            <p:cNvPr id="41" name="Graphic 24">
              <a:extLst>
                <a:ext uri="{FF2B5EF4-FFF2-40B4-BE49-F238E27FC236}">
                  <a16:creationId xmlns:a16="http://schemas.microsoft.com/office/drawing/2014/main" id="{8BB5695A-05FB-454E-B078-0B9A747ECE64}"/>
                </a:ext>
              </a:extLst>
            </p:cNvPr>
            <p:cNvGrpSpPr/>
            <p:nvPr/>
          </p:nvGrpSpPr>
          <p:grpSpPr>
            <a:xfrm>
              <a:off x="2948279" y="1647825"/>
              <a:ext cx="160223" cy="2991918"/>
              <a:chOff x="2948279" y="1647825"/>
              <a:chExt cx="160223" cy="299191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81ABE68-3424-4FDB-A00F-D59F280B04FC}"/>
                  </a:ext>
                </a:extLst>
              </p:cNvPr>
              <p:cNvSpPr/>
              <p:nvPr/>
            </p:nvSpPr>
            <p:spPr>
              <a:xfrm>
                <a:off x="2948279" y="1647825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B95A77F-38BF-48B1-8183-769CF420FF3A}"/>
                  </a:ext>
                </a:extLst>
              </p:cNvPr>
              <p:cNvSpPr/>
              <p:nvPr/>
            </p:nvSpPr>
            <p:spPr>
              <a:xfrm>
                <a:off x="2948279" y="1962426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56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E0E2427-03E0-4AB0-A91E-FD93B7195556}"/>
                  </a:ext>
                </a:extLst>
              </p:cNvPr>
              <p:cNvSpPr/>
              <p:nvPr/>
            </p:nvSpPr>
            <p:spPr>
              <a:xfrm>
                <a:off x="2948279" y="2277084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94EA48C-3B71-4B7B-AE3F-34151FA2237E}"/>
                  </a:ext>
                </a:extLst>
              </p:cNvPr>
              <p:cNvSpPr/>
              <p:nvPr/>
            </p:nvSpPr>
            <p:spPr>
              <a:xfrm>
                <a:off x="2948279" y="2591741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12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B19E672-7667-4022-A2AB-CFDD42A802ED}"/>
                  </a:ext>
                </a:extLst>
              </p:cNvPr>
              <p:cNvSpPr/>
              <p:nvPr/>
            </p:nvSpPr>
            <p:spPr>
              <a:xfrm>
                <a:off x="2948279" y="2906343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3689458-DA3A-4ABD-B231-3A2A3A45A19F}"/>
                  </a:ext>
                </a:extLst>
              </p:cNvPr>
              <p:cNvSpPr/>
              <p:nvPr/>
            </p:nvSpPr>
            <p:spPr>
              <a:xfrm>
                <a:off x="2948279" y="3221000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7"/>
                      <a:pt x="124356" y="160224"/>
                      <a:pt x="80112" y="160224"/>
                    </a:cubicBezTo>
                    <a:cubicBezTo>
                      <a:pt x="35868" y="160224"/>
                      <a:pt x="0" y="124357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AD72627-30F3-4420-B725-A784B8BE41E0}"/>
                  </a:ext>
                </a:extLst>
              </p:cNvPr>
              <p:cNvSpPr/>
              <p:nvPr/>
            </p:nvSpPr>
            <p:spPr>
              <a:xfrm>
                <a:off x="2948279" y="3535602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A252F34-955E-44FD-A321-43CB64CBF458}"/>
                  </a:ext>
                </a:extLst>
              </p:cNvPr>
              <p:cNvSpPr/>
              <p:nvPr/>
            </p:nvSpPr>
            <p:spPr>
              <a:xfrm>
                <a:off x="2948279" y="3850260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B02C02C-918C-4900-A5CE-6FD151233ADB}"/>
                  </a:ext>
                </a:extLst>
              </p:cNvPr>
              <p:cNvSpPr/>
              <p:nvPr/>
            </p:nvSpPr>
            <p:spPr>
              <a:xfrm>
                <a:off x="2948279" y="4164861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9203EA6-1981-4D1F-AA10-556D448793C6}"/>
                  </a:ext>
                </a:extLst>
              </p:cNvPr>
              <p:cNvSpPr/>
              <p:nvPr/>
            </p:nvSpPr>
            <p:spPr>
              <a:xfrm>
                <a:off x="2948279" y="4479519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2" name="Graphic 24">
              <a:extLst>
                <a:ext uri="{FF2B5EF4-FFF2-40B4-BE49-F238E27FC236}">
                  <a16:creationId xmlns:a16="http://schemas.microsoft.com/office/drawing/2014/main" id="{1926131E-9847-418F-ACA3-97A3FA31A9EB}"/>
                </a:ext>
              </a:extLst>
            </p:cNvPr>
            <p:cNvGrpSpPr/>
            <p:nvPr/>
          </p:nvGrpSpPr>
          <p:grpSpPr>
            <a:xfrm>
              <a:off x="2793790" y="1692237"/>
              <a:ext cx="178157" cy="2907645"/>
              <a:chOff x="2793790" y="1692237"/>
              <a:chExt cx="178157" cy="2907645"/>
            </a:xfrm>
            <a:grpFill/>
          </p:grpSpPr>
          <p:grpSp>
            <p:nvGrpSpPr>
              <p:cNvPr id="43" name="Graphic 24">
                <a:extLst>
                  <a:ext uri="{FF2B5EF4-FFF2-40B4-BE49-F238E27FC236}">
                    <a16:creationId xmlns:a16="http://schemas.microsoft.com/office/drawing/2014/main" id="{F6E9C7EA-CEEF-4B35-9E0A-DFA1B78302BB}"/>
                  </a:ext>
                </a:extLst>
              </p:cNvPr>
              <p:cNvGrpSpPr/>
              <p:nvPr/>
            </p:nvGrpSpPr>
            <p:grpSpPr>
              <a:xfrm>
                <a:off x="2793790" y="1692237"/>
                <a:ext cx="178157" cy="80561"/>
                <a:chOff x="2793790" y="1692237"/>
                <a:chExt cx="178157" cy="80561"/>
              </a:xfrm>
              <a:grpFill/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01B112BF-81CB-4FC3-9238-532A83ED9D56}"/>
                    </a:ext>
                  </a:extLst>
                </p:cNvPr>
                <p:cNvSpPr/>
                <p:nvPr/>
              </p:nvSpPr>
              <p:spPr>
                <a:xfrm>
                  <a:off x="2793790" y="1772799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E0A634D5-E666-4ABA-A32E-6FBF95A4BBE6}"/>
                    </a:ext>
                  </a:extLst>
                </p:cNvPr>
                <p:cNvSpPr/>
                <p:nvPr/>
              </p:nvSpPr>
              <p:spPr>
                <a:xfrm>
                  <a:off x="2793790" y="1692237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4" name="Graphic 24">
                <a:extLst>
                  <a:ext uri="{FF2B5EF4-FFF2-40B4-BE49-F238E27FC236}">
                    <a16:creationId xmlns:a16="http://schemas.microsoft.com/office/drawing/2014/main" id="{CD80DEB9-0DBE-461B-8D4F-B31D0CD304A7}"/>
                  </a:ext>
                </a:extLst>
              </p:cNvPr>
              <p:cNvGrpSpPr/>
              <p:nvPr/>
            </p:nvGrpSpPr>
            <p:grpSpPr>
              <a:xfrm>
                <a:off x="2793790" y="2006333"/>
                <a:ext cx="178157" cy="80561"/>
                <a:chOff x="2793790" y="2006333"/>
                <a:chExt cx="178157" cy="80561"/>
              </a:xfrm>
              <a:grpFill/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36E221CE-2F6D-4393-9923-F2DDD2D45841}"/>
                    </a:ext>
                  </a:extLst>
                </p:cNvPr>
                <p:cNvSpPr/>
                <p:nvPr/>
              </p:nvSpPr>
              <p:spPr>
                <a:xfrm>
                  <a:off x="2793790" y="2086895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7A5DC396-5FB6-4521-AF7F-FCEAA53785D8}"/>
                    </a:ext>
                  </a:extLst>
                </p:cNvPr>
                <p:cNvSpPr/>
                <p:nvPr/>
              </p:nvSpPr>
              <p:spPr>
                <a:xfrm>
                  <a:off x="2793790" y="2006333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5" name="Graphic 24">
                <a:extLst>
                  <a:ext uri="{FF2B5EF4-FFF2-40B4-BE49-F238E27FC236}">
                    <a16:creationId xmlns:a16="http://schemas.microsoft.com/office/drawing/2014/main" id="{5DE7022C-A344-4A44-87B8-AE2154598103}"/>
                  </a:ext>
                </a:extLst>
              </p:cNvPr>
              <p:cNvGrpSpPr/>
              <p:nvPr/>
            </p:nvGrpSpPr>
            <p:grpSpPr>
              <a:xfrm>
                <a:off x="2793790" y="2320485"/>
                <a:ext cx="178157" cy="80561"/>
                <a:chOff x="2793790" y="2320485"/>
                <a:chExt cx="178157" cy="80561"/>
              </a:xfrm>
              <a:grpFill/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9239819E-294C-43AC-B015-63A76B1654D8}"/>
                    </a:ext>
                  </a:extLst>
                </p:cNvPr>
                <p:cNvSpPr/>
                <p:nvPr/>
              </p:nvSpPr>
              <p:spPr>
                <a:xfrm>
                  <a:off x="2793790" y="2401046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A262AD5-F7B8-4AA3-8550-FB82DAC5E489}"/>
                    </a:ext>
                  </a:extLst>
                </p:cNvPr>
                <p:cNvSpPr/>
                <p:nvPr/>
              </p:nvSpPr>
              <p:spPr>
                <a:xfrm>
                  <a:off x="2793790" y="2320485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6" name="Graphic 24">
                <a:extLst>
                  <a:ext uri="{FF2B5EF4-FFF2-40B4-BE49-F238E27FC236}">
                    <a16:creationId xmlns:a16="http://schemas.microsoft.com/office/drawing/2014/main" id="{960CF3E3-9DFA-47F5-8365-9BDEC41C9343}"/>
                  </a:ext>
                </a:extLst>
              </p:cNvPr>
              <p:cNvGrpSpPr/>
              <p:nvPr/>
            </p:nvGrpSpPr>
            <p:grpSpPr>
              <a:xfrm>
                <a:off x="2793790" y="2634580"/>
                <a:ext cx="178157" cy="80561"/>
                <a:chOff x="2793790" y="2634580"/>
                <a:chExt cx="178157" cy="80561"/>
              </a:xfrm>
              <a:grpFill/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461C603C-4382-42B2-86AB-323F927C5E47}"/>
                    </a:ext>
                  </a:extLst>
                </p:cNvPr>
                <p:cNvSpPr/>
                <p:nvPr/>
              </p:nvSpPr>
              <p:spPr>
                <a:xfrm>
                  <a:off x="2793790" y="2715142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174DCC72-D5F0-452D-A8FC-BBCA08AAFC01}"/>
                    </a:ext>
                  </a:extLst>
                </p:cNvPr>
                <p:cNvSpPr/>
                <p:nvPr/>
              </p:nvSpPr>
              <p:spPr>
                <a:xfrm>
                  <a:off x="2793790" y="2634580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7" name="Graphic 24">
                <a:extLst>
                  <a:ext uri="{FF2B5EF4-FFF2-40B4-BE49-F238E27FC236}">
                    <a16:creationId xmlns:a16="http://schemas.microsoft.com/office/drawing/2014/main" id="{FF8F421D-2401-4DC7-82FD-043502C68EE8}"/>
                  </a:ext>
                </a:extLst>
              </p:cNvPr>
              <p:cNvGrpSpPr/>
              <p:nvPr/>
            </p:nvGrpSpPr>
            <p:grpSpPr>
              <a:xfrm>
                <a:off x="2793790" y="2948732"/>
                <a:ext cx="178157" cy="80561"/>
                <a:chOff x="2793790" y="2948732"/>
                <a:chExt cx="178157" cy="80561"/>
              </a:xfrm>
              <a:grpFill/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2B7B94C-040A-446E-83B3-8FF8AF4409F1}"/>
                    </a:ext>
                  </a:extLst>
                </p:cNvPr>
                <p:cNvSpPr/>
                <p:nvPr/>
              </p:nvSpPr>
              <p:spPr>
                <a:xfrm>
                  <a:off x="2793790" y="3029294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86AB61DD-F1A8-4026-A872-FBD0BF843EFA}"/>
                    </a:ext>
                  </a:extLst>
                </p:cNvPr>
                <p:cNvSpPr/>
                <p:nvPr/>
              </p:nvSpPr>
              <p:spPr>
                <a:xfrm>
                  <a:off x="2793790" y="2948732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8" name="Graphic 24">
                <a:extLst>
                  <a:ext uri="{FF2B5EF4-FFF2-40B4-BE49-F238E27FC236}">
                    <a16:creationId xmlns:a16="http://schemas.microsoft.com/office/drawing/2014/main" id="{9047D8BF-273C-4277-B722-462CB5A4385C}"/>
                  </a:ext>
                </a:extLst>
              </p:cNvPr>
              <p:cNvGrpSpPr/>
              <p:nvPr/>
            </p:nvGrpSpPr>
            <p:grpSpPr>
              <a:xfrm>
                <a:off x="2793790" y="3262827"/>
                <a:ext cx="178157" cy="80561"/>
                <a:chOff x="2793790" y="3262827"/>
                <a:chExt cx="178157" cy="80561"/>
              </a:xfrm>
              <a:grpFill/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A02CC07-6428-4691-94E8-96032771616C}"/>
                    </a:ext>
                  </a:extLst>
                </p:cNvPr>
                <p:cNvSpPr/>
                <p:nvPr/>
              </p:nvSpPr>
              <p:spPr>
                <a:xfrm>
                  <a:off x="2793790" y="3343389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53E442E7-5055-4407-9744-CAC10EF7EFF5}"/>
                    </a:ext>
                  </a:extLst>
                </p:cNvPr>
                <p:cNvSpPr/>
                <p:nvPr/>
              </p:nvSpPr>
              <p:spPr>
                <a:xfrm>
                  <a:off x="2793790" y="3262827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9" name="Graphic 24">
                <a:extLst>
                  <a:ext uri="{FF2B5EF4-FFF2-40B4-BE49-F238E27FC236}">
                    <a16:creationId xmlns:a16="http://schemas.microsoft.com/office/drawing/2014/main" id="{D10158B0-6967-411A-94C2-887273A1A088}"/>
                  </a:ext>
                </a:extLst>
              </p:cNvPr>
              <p:cNvGrpSpPr/>
              <p:nvPr/>
            </p:nvGrpSpPr>
            <p:grpSpPr>
              <a:xfrm>
                <a:off x="2793790" y="3576979"/>
                <a:ext cx="178157" cy="80561"/>
                <a:chOff x="2793790" y="3576979"/>
                <a:chExt cx="178157" cy="80561"/>
              </a:xfrm>
              <a:grpFill/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6CC9C7B-0316-44D9-BB03-7F2DA6205E6C}"/>
                    </a:ext>
                  </a:extLst>
                </p:cNvPr>
                <p:cNvSpPr/>
                <p:nvPr/>
              </p:nvSpPr>
              <p:spPr>
                <a:xfrm>
                  <a:off x="2793790" y="3657541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24969CBB-800F-4BA5-BBCA-2A603AC032BD}"/>
                    </a:ext>
                  </a:extLst>
                </p:cNvPr>
                <p:cNvSpPr/>
                <p:nvPr/>
              </p:nvSpPr>
              <p:spPr>
                <a:xfrm>
                  <a:off x="2793790" y="3576979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0" name="Graphic 24">
                <a:extLst>
                  <a:ext uri="{FF2B5EF4-FFF2-40B4-BE49-F238E27FC236}">
                    <a16:creationId xmlns:a16="http://schemas.microsoft.com/office/drawing/2014/main" id="{E4C48F79-E143-451D-ABB7-8FF0CA41E196}"/>
                  </a:ext>
                </a:extLst>
              </p:cNvPr>
              <p:cNvGrpSpPr/>
              <p:nvPr/>
            </p:nvGrpSpPr>
            <p:grpSpPr>
              <a:xfrm>
                <a:off x="2793790" y="3891074"/>
                <a:ext cx="178157" cy="80561"/>
                <a:chOff x="2793790" y="3891074"/>
                <a:chExt cx="178157" cy="80561"/>
              </a:xfrm>
              <a:grpFill/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B6E14410-6F46-4648-AB10-24950EEFF80F}"/>
                    </a:ext>
                  </a:extLst>
                </p:cNvPr>
                <p:cNvSpPr/>
                <p:nvPr/>
              </p:nvSpPr>
              <p:spPr>
                <a:xfrm>
                  <a:off x="2793790" y="3971636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299231E-5531-45A9-B55F-11F3D67D7B36}"/>
                    </a:ext>
                  </a:extLst>
                </p:cNvPr>
                <p:cNvSpPr/>
                <p:nvPr/>
              </p:nvSpPr>
              <p:spPr>
                <a:xfrm>
                  <a:off x="2793790" y="3891074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1" name="Graphic 24">
                <a:extLst>
                  <a:ext uri="{FF2B5EF4-FFF2-40B4-BE49-F238E27FC236}">
                    <a16:creationId xmlns:a16="http://schemas.microsoft.com/office/drawing/2014/main" id="{C57D7C4A-273F-453F-859F-538C337B879A}"/>
                  </a:ext>
                </a:extLst>
              </p:cNvPr>
              <p:cNvGrpSpPr/>
              <p:nvPr/>
            </p:nvGrpSpPr>
            <p:grpSpPr>
              <a:xfrm>
                <a:off x="2793790" y="4205226"/>
                <a:ext cx="178157" cy="80561"/>
                <a:chOff x="2793790" y="4205226"/>
                <a:chExt cx="178157" cy="80561"/>
              </a:xfrm>
              <a:grpFill/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B54B538-239C-4494-AAFC-531CC5990DBD}"/>
                    </a:ext>
                  </a:extLst>
                </p:cNvPr>
                <p:cNvSpPr/>
                <p:nvPr/>
              </p:nvSpPr>
              <p:spPr>
                <a:xfrm>
                  <a:off x="2793790" y="4285788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0FFDF350-30B9-4C28-B914-960D35DE229B}"/>
                    </a:ext>
                  </a:extLst>
                </p:cNvPr>
                <p:cNvSpPr/>
                <p:nvPr/>
              </p:nvSpPr>
              <p:spPr>
                <a:xfrm>
                  <a:off x="2793790" y="4205226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" name="Graphic 24">
                <a:extLst>
                  <a:ext uri="{FF2B5EF4-FFF2-40B4-BE49-F238E27FC236}">
                    <a16:creationId xmlns:a16="http://schemas.microsoft.com/office/drawing/2014/main" id="{E7244307-FABB-4EC6-AAA0-E545B39011B7}"/>
                  </a:ext>
                </a:extLst>
              </p:cNvPr>
              <p:cNvGrpSpPr/>
              <p:nvPr/>
            </p:nvGrpSpPr>
            <p:grpSpPr>
              <a:xfrm>
                <a:off x="2793790" y="4519322"/>
                <a:ext cx="178157" cy="80561"/>
                <a:chOff x="2793790" y="4519322"/>
                <a:chExt cx="178157" cy="80561"/>
              </a:xfrm>
              <a:grpFill/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7D2D9F0-2E47-4B52-879A-9479689EB05F}"/>
                    </a:ext>
                  </a:extLst>
                </p:cNvPr>
                <p:cNvSpPr/>
                <p:nvPr/>
              </p:nvSpPr>
              <p:spPr>
                <a:xfrm>
                  <a:off x="2793790" y="4599883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74296C12-0F6C-4F26-96A5-965F1E850DD5}"/>
                    </a:ext>
                  </a:extLst>
                </p:cNvPr>
                <p:cNvSpPr/>
                <p:nvPr/>
              </p:nvSpPr>
              <p:spPr>
                <a:xfrm>
                  <a:off x="2793790" y="4519322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32C057-0CE8-1D5E-54BB-443B3DF6F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-4347" r="633" b="-30"/>
          <a:stretch/>
        </p:blipFill>
        <p:spPr>
          <a:xfrm>
            <a:off x="740230" y="364267"/>
            <a:ext cx="5710268" cy="590107"/>
          </a:xfrm>
          <a:prstGeom prst="roundRect">
            <a:avLst>
              <a:gd name="adj" fmla="val 18512"/>
            </a:avLst>
          </a:prstGeom>
        </p:spPr>
      </p:pic>
      <p:pic>
        <p:nvPicPr>
          <p:cNvPr id="5" name="Picture 4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854BEC05-E5F5-ABD1-4743-FDAECBB98B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20" y="368767"/>
            <a:ext cx="3152476" cy="59010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4E98D8E-0167-3875-E29B-96CB1B44B5A5}"/>
              </a:ext>
            </a:extLst>
          </p:cNvPr>
          <p:cNvGrpSpPr/>
          <p:nvPr userDrawn="1"/>
        </p:nvGrpSpPr>
        <p:grpSpPr>
          <a:xfrm>
            <a:off x="928180" y="565118"/>
            <a:ext cx="1232774" cy="261610"/>
            <a:chOff x="11461882" y="6471624"/>
            <a:chExt cx="1232774" cy="261610"/>
          </a:xfrm>
        </p:grpSpPr>
        <p:pic>
          <p:nvPicPr>
            <p:cNvPr id="86" name="Picture 85" descr="A black board with a gold frame&#10;&#10;Description automatically generated">
              <a:extLst>
                <a:ext uri="{FF2B5EF4-FFF2-40B4-BE49-F238E27FC236}">
                  <a16:creationId xmlns:a16="http://schemas.microsoft.com/office/drawing/2014/main" id="{99AC2E91-8EC9-48B5-A7A8-3DCBCE5CE2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1882" y="6485658"/>
              <a:ext cx="1018770" cy="215346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2CB2CF1-DFF8-417C-497C-D3E86260CC1C}"/>
                </a:ext>
              </a:extLst>
            </p:cNvPr>
            <p:cNvSpPr txBox="1"/>
            <p:nvPr userDrawn="1"/>
          </p:nvSpPr>
          <p:spPr>
            <a:xfrm>
              <a:off x="11531976" y="6471624"/>
              <a:ext cx="1162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spc="1000" baseline="0" dirty="0">
                  <a:solidFill>
                    <a:srgbClr val="FFC000"/>
                  </a:solidFill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49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APA PERLU BU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old swirls&#10;&#10;Description automatically generated">
            <a:extLst>
              <a:ext uri="{FF2B5EF4-FFF2-40B4-BE49-F238E27FC236}">
                <a16:creationId xmlns:a16="http://schemas.microsoft.com/office/drawing/2014/main" id="{3555F9DD-2F7C-40AE-BC1D-636E178EC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29EE2F-77F1-85F1-4742-887E87F2EC7F}"/>
              </a:ext>
            </a:extLst>
          </p:cNvPr>
          <p:cNvSpPr/>
          <p:nvPr userDrawn="1"/>
        </p:nvSpPr>
        <p:spPr>
          <a:xfrm>
            <a:off x="505776" y="250540"/>
            <a:ext cx="9008991" cy="6356919"/>
          </a:xfrm>
          <a:prstGeom prst="roundRect">
            <a:avLst>
              <a:gd name="adj" fmla="val 3721"/>
            </a:avLst>
          </a:prstGeom>
          <a:solidFill>
            <a:schemeClr val="tx1"/>
          </a:solid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FBEE502-0EC1-4A8F-9526-AA6B6BF7365E}"/>
              </a:ext>
            </a:extLst>
          </p:cNvPr>
          <p:cNvSpPr/>
          <p:nvPr userDrawn="1"/>
        </p:nvSpPr>
        <p:spPr>
          <a:xfrm>
            <a:off x="740230" y="1077101"/>
            <a:ext cx="8567056" cy="5412132"/>
          </a:xfrm>
          <a:prstGeom prst="roundRect">
            <a:avLst>
              <a:gd name="adj" fmla="val 243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aphic 24">
            <a:extLst>
              <a:ext uri="{FF2B5EF4-FFF2-40B4-BE49-F238E27FC236}">
                <a16:creationId xmlns:a16="http://schemas.microsoft.com/office/drawing/2014/main" id="{4B937C30-53C1-4704-9356-A369C4F00DC6}"/>
              </a:ext>
            </a:extLst>
          </p:cNvPr>
          <p:cNvGrpSpPr/>
          <p:nvPr userDrawn="1"/>
        </p:nvGrpSpPr>
        <p:grpSpPr>
          <a:xfrm>
            <a:off x="740230" y="2062981"/>
            <a:ext cx="332013" cy="3156386"/>
            <a:chOff x="2793790" y="1647825"/>
            <a:chExt cx="314713" cy="2991918"/>
          </a:xfrm>
          <a:solidFill>
            <a:schemeClr val="tx1"/>
          </a:solidFill>
        </p:grpSpPr>
        <p:grpSp>
          <p:nvGrpSpPr>
            <p:cNvPr id="41" name="Graphic 24">
              <a:extLst>
                <a:ext uri="{FF2B5EF4-FFF2-40B4-BE49-F238E27FC236}">
                  <a16:creationId xmlns:a16="http://schemas.microsoft.com/office/drawing/2014/main" id="{8BB5695A-05FB-454E-B078-0B9A747ECE64}"/>
                </a:ext>
              </a:extLst>
            </p:cNvPr>
            <p:cNvGrpSpPr/>
            <p:nvPr/>
          </p:nvGrpSpPr>
          <p:grpSpPr>
            <a:xfrm>
              <a:off x="2948279" y="1647825"/>
              <a:ext cx="160223" cy="2991918"/>
              <a:chOff x="2948279" y="1647825"/>
              <a:chExt cx="160223" cy="299191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81ABE68-3424-4FDB-A00F-D59F280B04FC}"/>
                  </a:ext>
                </a:extLst>
              </p:cNvPr>
              <p:cNvSpPr/>
              <p:nvPr/>
            </p:nvSpPr>
            <p:spPr>
              <a:xfrm>
                <a:off x="2948279" y="1647825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B95A77F-38BF-48B1-8183-769CF420FF3A}"/>
                  </a:ext>
                </a:extLst>
              </p:cNvPr>
              <p:cNvSpPr/>
              <p:nvPr/>
            </p:nvSpPr>
            <p:spPr>
              <a:xfrm>
                <a:off x="2948279" y="1962426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56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E0E2427-03E0-4AB0-A91E-FD93B7195556}"/>
                  </a:ext>
                </a:extLst>
              </p:cNvPr>
              <p:cNvSpPr/>
              <p:nvPr/>
            </p:nvSpPr>
            <p:spPr>
              <a:xfrm>
                <a:off x="2948279" y="2277084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94EA48C-3B71-4B7B-AE3F-34151FA2237E}"/>
                  </a:ext>
                </a:extLst>
              </p:cNvPr>
              <p:cNvSpPr/>
              <p:nvPr/>
            </p:nvSpPr>
            <p:spPr>
              <a:xfrm>
                <a:off x="2948279" y="2591741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12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B19E672-7667-4022-A2AB-CFDD42A802ED}"/>
                  </a:ext>
                </a:extLst>
              </p:cNvPr>
              <p:cNvSpPr/>
              <p:nvPr/>
            </p:nvSpPr>
            <p:spPr>
              <a:xfrm>
                <a:off x="2948279" y="2906343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3689458-DA3A-4ABD-B231-3A2A3A45A19F}"/>
                  </a:ext>
                </a:extLst>
              </p:cNvPr>
              <p:cNvSpPr/>
              <p:nvPr/>
            </p:nvSpPr>
            <p:spPr>
              <a:xfrm>
                <a:off x="2948279" y="3221000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7"/>
                      <a:pt x="124356" y="160224"/>
                      <a:pt x="80112" y="160224"/>
                    </a:cubicBezTo>
                    <a:cubicBezTo>
                      <a:pt x="35868" y="160224"/>
                      <a:pt x="0" y="124357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AD72627-30F3-4420-B725-A784B8BE41E0}"/>
                  </a:ext>
                </a:extLst>
              </p:cNvPr>
              <p:cNvSpPr/>
              <p:nvPr/>
            </p:nvSpPr>
            <p:spPr>
              <a:xfrm>
                <a:off x="2948279" y="3535602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A252F34-955E-44FD-A321-43CB64CBF458}"/>
                  </a:ext>
                </a:extLst>
              </p:cNvPr>
              <p:cNvSpPr/>
              <p:nvPr/>
            </p:nvSpPr>
            <p:spPr>
              <a:xfrm>
                <a:off x="2948279" y="3850260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B02C02C-918C-4900-A5CE-6FD151233ADB}"/>
                  </a:ext>
                </a:extLst>
              </p:cNvPr>
              <p:cNvSpPr/>
              <p:nvPr/>
            </p:nvSpPr>
            <p:spPr>
              <a:xfrm>
                <a:off x="2948279" y="4164861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9203EA6-1981-4D1F-AA10-556D448793C6}"/>
                  </a:ext>
                </a:extLst>
              </p:cNvPr>
              <p:cNvSpPr/>
              <p:nvPr/>
            </p:nvSpPr>
            <p:spPr>
              <a:xfrm>
                <a:off x="2948279" y="4479519"/>
                <a:ext cx="160223" cy="160224"/>
              </a:xfrm>
              <a:custGeom>
                <a:avLst/>
                <a:gdLst>
                  <a:gd name="connsiteX0" fmla="*/ 160224 w 160223"/>
                  <a:gd name="connsiteY0" fmla="*/ 80112 h 160224"/>
                  <a:gd name="connsiteX1" fmla="*/ 80112 w 160223"/>
                  <a:gd name="connsiteY1" fmla="*/ 160224 h 160224"/>
                  <a:gd name="connsiteX2" fmla="*/ 0 w 160223"/>
                  <a:gd name="connsiteY2" fmla="*/ 80112 h 160224"/>
                  <a:gd name="connsiteX3" fmla="*/ 80112 w 160223"/>
                  <a:gd name="connsiteY3" fmla="*/ 0 h 160224"/>
                  <a:gd name="connsiteX4" fmla="*/ 160224 w 160223"/>
                  <a:gd name="connsiteY4" fmla="*/ 80112 h 16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223" h="160224">
                    <a:moveTo>
                      <a:pt x="160224" y="80112"/>
                    </a:moveTo>
                    <a:cubicBezTo>
                      <a:pt x="160224" y="124356"/>
                      <a:pt x="124356" y="160224"/>
                      <a:pt x="80112" y="160224"/>
                    </a:cubicBezTo>
                    <a:cubicBezTo>
                      <a:pt x="35868" y="160224"/>
                      <a:pt x="0" y="124356"/>
                      <a:pt x="0" y="80112"/>
                    </a:cubicBezTo>
                    <a:cubicBezTo>
                      <a:pt x="0" y="35868"/>
                      <a:pt x="35868" y="0"/>
                      <a:pt x="80112" y="0"/>
                    </a:cubicBezTo>
                    <a:cubicBezTo>
                      <a:pt x="124356" y="0"/>
                      <a:pt x="160224" y="35868"/>
                      <a:pt x="160224" y="80112"/>
                    </a:cubicBezTo>
                    <a:close/>
                  </a:path>
                </a:pathLst>
              </a:custGeom>
              <a:grpFill/>
              <a:ln w="5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2" name="Graphic 24">
              <a:extLst>
                <a:ext uri="{FF2B5EF4-FFF2-40B4-BE49-F238E27FC236}">
                  <a16:creationId xmlns:a16="http://schemas.microsoft.com/office/drawing/2014/main" id="{1926131E-9847-418F-ACA3-97A3FA31A9EB}"/>
                </a:ext>
              </a:extLst>
            </p:cNvPr>
            <p:cNvGrpSpPr/>
            <p:nvPr/>
          </p:nvGrpSpPr>
          <p:grpSpPr>
            <a:xfrm>
              <a:off x="2793790" y="1692237"/>
              <a:ext cx="178157" cy="2907645"/>
              <a:chOff x="2793790" y="1692237"/>
              <a:chExt cx="178157" cy="2907645"/>
            </a:xfrm>
            <a:grpFill/>
          </p:grpSpPr>
          <p:grpSp>
            <p:nvGrpSpPr>
              <p:cNvPr id="43" name="Graphic 24">
                <a:extLst>
                  <a:ext uri="{FF2B5EF4-FFF2-40B4-BE49-F238E27FC236}">
                    <a16:creationId xmlns:a16="http://schemas.microsoft.com/office/drawing/2014/main" id="{F6E9C7EA-CEEF-4B35-9E0A-DFA1B78302BB}"/>
                  </a:ext>
                </a:extLst>
              </p:cNvPr>
              <p:cNvGrpSpPr/>
              <p:nvPr/>
            </p:nvGrpSpPr>
            <p:grpSpPr>
              <a:xfrm>
                <a:off x="2793790" y="1692237"/>
                <a:ext cx="178157" cy="80561"/>
                <a:chOff x="2793790" y="1692237"/>
                <a:chExt cx="178157" cy="80561"/>
              </a:xfrm>
              <a:grpFill/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01B112BF-81CB-4FC3-9238-532A83ED9D56}"/>
                    </a:ext>
                  </a:extLst>
                </p:cNvPr>
                <p:cNvSpPr/>
                <p:nvPr/>
              </p:nvSpPr>
              <p:spPr>
                <a:xfrm>
                  <a:off x="2793790" y="1772799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E0A634D5-E666-4ABA-A32E-6FBF95A4BBE6}"/>
                    </a:ext>
                  </a:extLst>
                </p:cNvPr>
                <p:cNvSpPr/>
                <p:nvPr/>
              </p:nvSpPr>
              <p:spPr>
                <a:xfrm>
                  <a:off x="2793790" y="1692237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4" name="Graphic 24">
                <a:extLst>
                  <a:ext uri="{FF2B5EF4-FFF2-40B4-BE49-F238E27FC236}">
                    <a16:creationId xmlns:a16="http://schemas.microsoft.com/office/drawing/2014/main" id="{CD80DEB9-0DBE-461B-8D4F-B31D0CD304A7}"/>
                  </a:ext>
                </a:extLst>
              </p:cNvPr>
              <p:cNvGrpSpPr/>
              <p:nvPr/>
            </p:nvGrpSpPr>
            <p:grpSpPr>
              <a:xfrm>
                <a:off x="2793790" y="2006333"/>
                <a:ext cx="178157" cy="80561"/>
                <a:chOff x="2793790" y="2006333"/>
                <a:chExt cx="178157" cy="80561"/>
              </a:xfrm>
              <a:grpFill/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36E221CE-2F6D-4393-9923-F2DDD2D45841}"/>
                    </a:ext>
                  </a:extLst>
                </p:cNvPr>
                <p:cNvSpPr/>
                <p:nvPr/>
              </p:nvSpPr>
              <p:spPr>
                <a:xfrm>
                  <a:off x="2793790" y="2086895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7A5DC396-5FB6-4521-AF7F-FCEAA53785D8}"/>
                    </a:ext>
                  </a:extLst>
                </p:cNvPr>
                <p:cNvSpPr/>
                <p:nvPr/>
              </p:nvSpPr>
              <p:spPr>
                <a:xfrm>
                  <a:off x="2793790" y="2006333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5" name="Graphic 24">
                <a:extLst>
                  <a:ext uri="{FF2B5EF4-FFF2-40B4-BE49-F238E27FC236}">
                    <a16:creationId xmlns:a16="http://schemas.microsoft.com/office/drawing/2014/main" id="{5DE7022C-A344-4A44-87B8-AE2154598103}"/>
                  </a:ext>
                </a:extLst>
              </p:cNvPr>
              <p:cNvGrpSpPr/>
              <p:nvPr/>
            </p:nvGrpSpPr>
            <p:grpSpPr>
              <a:xfrm>
                <a:off x="2793790" y="2320485"/>
                <a:ext cx="178157" cy="80561"/>
                <a:chOff x="2793790" y="2320485"/>
                <a:chExt cx="178157" cy="80561"/>
              </a:xfrm>
              <a:grpFill/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9239819E-294C-43AC-B015-63A76B1654D8}"/>
                    </a:ext>
                  </a:extLst>
                </p:cNvPr>
                <p:cNvSpPr/>
                <p:nvPr/>
              </p:nvSpPr>
              <p:spPr>
                <a:xfrm>
                  <a:off x="2793790" y="2401046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A262AD5-F7B8-4AA3-8550-FB82DAC5E489}"/>
                    </a:ext>
                  </a:extLst>
                </p:cNvPr>
                <p:cNvSpPr/>
                <p:nvPr/>
              </p:nvSpPr>
              <p:spPr>
                <a:xfrm>
                  <a:off x="2793790" y="2320485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6" name="Graphic 24">
                <a:extLst>
                  <a:ext uri="{FF2B5EF4-FFF2-40B4-BE49-F238E27FC236}">
                    <a16:creationId xmlns:a16="http://schemas.microsoft.com/office/drawing/2014/main" id="{960CF3E3-9DFA-47F5-8365-9BDEC41C9343}"/>
                  </a:ext>
                </a:extLst>
              </p:cNvPr>
              <p:cNvGrpSpPr/>
              <p:nvPr/>
            </p:nvGrpSpPr>
            <p:grpSpPr>
              <a:xfrm>
                <a:off x="2793790" y="2634580"/>
                <a:ext cx="178157" cy="80561"/>
                <a:chOff x="2793790" y="2634580"/>
                <a:chExt cx="178157" cy="80561"/>
              </a:xfrm>
              <a:grpFill/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461C603C-4382-42B2-86AB-323F927C5E47}"/>
                    </a:ext>
                  </a:extLst>
                </p:cNvPr>
                <p:cNvSpPr/>
                <p:nvPr/>
              </p:nvSpPr>
              <p:spPr>
                <a:xfrm>
                  <a:off x="2793790" y="2715142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174DCC72-D5F0-452D-A8FC-BBCA08AAFC01}"/>
                    </a:ext>
                  </a:extLst>
                </p:cNvPr>
                <p:cNvSpPr/>
                <p:nvPr/>
              </p:nvSpPr>
              <p:spPr>
                <a:xfrm>
                  <a:off x="2793790" y="2634580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7" name="Graphic 24">
                <a:extLst>
                  <a:ext uri="{FF2B5EF4-FFF2-40B4-BE49-F238E27FC236}">
                    <a16:creationId xmlns:a16="http://schemas.microsoft.com/office/drawing/2014/main" id="{FF8F421D-2401-4DC7-82FD-043502C68EE8}"/>
                  </a:ext>
                </a:extLst>
              </p:cNvPr>
              <p:cNvGrpSpPr/>
              <p:nvPr/>
            </p:nvGrpSpPr>
            <p:grpSpPr>
              <a:xfrm>
                <a:off x="2793790" y="2948732"/>
                <a:ext cx="178157" cy="80561"/>
                <a:chOff x="2793790" y="2948732"/>
                <a:chExt cx="178157" cy="80561"/>
              </a:xfrm>
              <a:grpFill/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2B7B94C-040A-446E-83B3-8FF8AF4409F1}"/>
                    </a:ext>
                  </a:extLst>
                </p:cNvPr>
                <p:cNvSpPr/>
                <p:nvPr/>
              </p:nvSpPr>
              <p:spPr>
                <a:xfrm>
                  <a:off x="2793790" y="3029294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86AB61DD-F1A8-4026-A872-FBD0BF843EFA}"/>
                    </a:ext>
                  </a:extLst>
                </p:cNvPr>
                <p:cNvSpPr/>
                <p:nvPr/>
              </p:nvSpPr>
              <p:spPr>
                <a:xfrm>
                  <a:off x="2793790" y="2948732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8" name="Graphic 24">
                <a:extLst>
                  <a:ext uri="{FF2B5EF4-FFF2-40B4-BE49-F238E27FC236}">
                    <a16:creationId xmlns:a16="http://schemas.microsoft.com/office/drawing/2014/main" id="{9047D8BF-273C-4277-B722-462CB5A4385C}"/>
                  </a:ext>
                </a:extLst>
              </p:cNvPr>
              <p:cNvGrpSpPr/>
              <p:nvPr/>
            </p:nvGrpSpPr>
            <p:grpSpPr>
              <a:xfrm>
                <a:off x="2793790" y="3262827"/>
                <a:ext cx="178157" cy="80561"/>
                <a:chOff x="2793790" y="3262827"/>
                <a:chExt cx="178157" cy="80561"/>
              </a:xfrm>
              <a:grpFill/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A02CC07-6428-4691-94E8-96032771616C}"/>
                    </a:ext>
                  </a:extLst>
                </p:cNvPr>
                <p:cNvSpPr/>
                <p:nvPr/>
              </p:nvSpPr>
              <p:spPr>
                <a:xfrm>
                  <a:off x="2793790" y="3343389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53E442E7-5055-4407-9744-CAC10EF7EFF5}"/>
                    </a:ext>
                  </a:extLst>
                </p:cNvPr>
                <p:cNvSpPr/>
                <p:nvPr/>
              </p:nvSpPr>
              <p:spPr>
                <a:xfrm>
                  <a:off x="2793790" y="3262827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9" name="Graphic 24">
                <a:extLst>
                  <a:ext uri="{FF2B5EF4-FFF2-40B4-BE49-F238E27FC236}">
                    <a16:creationId xmlns:a16="http://schemas.microsoft.com/office/drawing/2014/main" id="{D10158B0-6967-411A-94C2-887273A1A088}"/>
                  </a:ext>
                </a:extLst>
              </p:cNvPr>
              <p:cNvGrpSpPr/>
              <p:nvPr/>
            </p:nvGrpSpPr>
            <p:grpSpPr>
              <a:xfrm>
                <a:off x="2793790" y="3576979"/>
                <a:ext cx="178157" cy="80561"/>
                <a:chOff x="2793790" y="3576979"/>
                <a:chExt cx="178157" cy="80561"/>
              </a:xfrm>
              <a:grpFill/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6CC9C7B-0316-44D9-BB03-7F2DA6205E6C}"/>
                    </a:ext>
                  </a:extLst>
                </p:cNvPr>
                <p:cNvSpPr/>
                <p:nvPr/>
              </p:nvSpPr>
              <p:spPr>
                <a:xfrm>
                  <a:off x="2793790" y="3657541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24969CBB-800F-4BA5-BBCA-2A603AC032BD}"/>
                    </a:ext>
                  </a:extLst>
                </p:cNvPr>
                <p:cNvSpPr/>
                <p:nvPr/>
              </p:nvSpPr>
              <p:spPr>
                <a:xfrm>
                  <a:off x="2793790" y="3576979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0" name="Graphic 24">
                <a:extLst>
                  <a:ext uri="{FF2B5EF4-FFF2-40B4-BE49-F238E27FC236}">
                    <a16:creationId xmlns:a16="http://schemas.microsoft.com/office/drawing/2014/main" id="{E4C48F79-E143-451D-ABB7-8FF0CA41E196}"/>
                  </a:ext>
                </a:extLst>
              </p:cNvPr>
              <p:cNvGrpSpPr/>
              <p:nvPr/>
            </p:nvGrpSpPr>
            <p:grpSpPr>
              <a:xfrm>
                <a:off x="2793790" y="3891074"/>
                <a:ext cx="178157" cy="80561"/>
                <a:chOff x="2793790" y="3891074"/>
                <a:chExt cx="178157" cy="80561"/>
              </a:xfrm>
              <a:grpFill/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B6E14410-6F46-4648-AB10-24950EEFF80F}"/>
                    </a:ext>
                  </a:extLst>
                </p:cNvPr>
                <p:cNvSpPr/>
                <p:nvPr/>
              </p:nvSpPr>
              <p:spPr>
                <a:xfrm>
                  <a:off x="2793790" y="3971636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299231E-5531-45A9-B55F-11F3D67D7B36}"/>
                    </a:ext>
                  </a:extLst>
                </p:cNvPr>
                <p:cNvSpPr/>
                <p:nvPr/>
              </p:nvSpPr>
              <p:spPr>
                <a:xfrm>
                  <a:off x="2793790" y="3891074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1" name="Graphic 24">
                <a:extLst>
                  <a:ext uri="{FF2B5EF4-FFF2-40B4-BE49-F238E27FC236}">
                    <a16:creationId xmlns:a16="http://schemas.microsoft.com/office/drawing/2014/main" id="{C57D7C4A-273F-453F-859F-538C337B879A}"/>
                  </a:ext>
                </a:extLst>
              </p:cNvPr>
              <p:cNvGrpSpPr/>
              <p:nvPr/>
            </p:nvGrpSpPr>
            <p:grpSpPr>
              <a:xfrm>
                <a:off x="2793790" y="4205226"/>
                <a:ext cx="178157" cy="80561"/>
                <a:chOff x="2793790" y="4205226"/>
                <a:chExt cx="178157" cy="80561"/>
              </a:xfrm>
              <a:grpFill/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B54B538-239C-4494-AAFC-531CC5990DBD}"/>
                    </a:ext>
                  </a:extLst>
                </p:cNvPr>
                <p:cNvSpPr/>
                <p:nvPr/>
              </p:nvSpPr>
              <p:spPr>
                <a:xfrm>
                  <a:off x="2793790" y="4285788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0FFDF350-30B9-4C28-B914-960D35DE229B}"/>
                    </a:ext>
                  </a:extLst>
                </p:cNvPr>
                <p:cNvSpPr/>
                <p:nvPr/>
              </p:nvSpPr>
              <p:spPr>
                <a:xfrm>
                  <a:off x="2793790" y="4205226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2" name="Graphic 24">
                <a:extLst>
                  <a:ext uri="{FF2B5EF4-FFF2-40B4-BE49-F238E27FC236}">
                    <a16:creationId xmlns:a16="http://schemas.microsoft.com/office/drawing/2014/main" id="{E7244307-FABB-4EC6-AAA0-E545B39011B7}"/>
                  </a:ext>
                </a:extLst>
              </p:cNvPr>
              <p:cNvGrpSpPr/>
              <p:nvPr/>
            </p:nvGrpSpPr>
            <p:grpSpPr>
              <a:xfrm>
                <a:off x="2793790" y="4519322"/>
                <a:ext cx="178157" cy="80561"/>
                <a:chOff x="2793790" y="4519322"/>
                <a:chExt cx="178157" cy="80561"/>
              </a:xfrm>
              <a:grpFill/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7D2D9F0-2E47-4B52-879A-9479689EB05F}"/>
                    </a:ext>
                  </a:extLst>
                </p:cNvPr>
                <p:cNvSpPr/>
                <p:nvPr/>
              </p:nvSpPr>
              <p:spPr>
                <a:xfrm>
                  <a:off x="2793790" y="4599883"/>
                  <a:ext cx="178157" cy="5621"/>
                </a:xfrm>
                <a:custGeom>
                  <a:avLst/>
                  <a:gdLst>
                    <a:gd name="connsiteX0" fmla="*/ 178158 w 178157"/>
                    <a:gd name="connsiteY0" fmla="*/ 0 h 5621"/>
                    <a:gd name="connsiteX1" fmla="*/ 0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17815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74296C12-0F6C-4F26-96A5-965F1E850DD5}"/>
                    </a:ext>
                  </a:extLst>
                </p:cNvPr>
                <p:cNvSpPr/>
                <p:nvPr/>
              </p:nvSpPr>
              <p:spPr>
                <a:xfrm>
                  <a:off x="2793790" y="4519322"/>
                  <a:ext cx="178157" cy="5621"/>
                </a:xfrm>
                <a:custGeom>
                  <a:avLst/>
                  <a:gdLst>
                    <a:gd name="connsiteX0" fmla="*/ 0 w 178157"/>
                    <a:gd name="connsiteY0" fmla="*/ 0 h 5621"/>
                    <a:gd name="connsiteX1" fmla="*/ 178158 w 178157"/>
                    <a:gd name="connsiteY1" fmla="*/ 0 h 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157" h="5621">
                      <a:moveTo>
                        <a:pt x="0" y="0"/>
                      </a:moveTo>
                      <a:lnTo>
                        <a:pt x="178158" y="0"/>
                      </a:lnTo>
                    </a:path>
                  </a:pathLst>
                </a:custGeom>
                <a:grpFill/>
                <a:ln w="28065" cap="flat">
                  <a:solidFill>
                    <a:srgbClr val="31313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32C057-0CE8-1D5E-54BB-443B3DF6F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-4347" r="633" b="-30"/>
          <a:stretch/>
        </p:blipFill>
        <p:spPr>
          <a:xfrm>
            <a:off x="740230" y="364267"/>
            <a:ext cx="5710268" cy="590107"/>
          </a:xfrm>
          <a:prstGeom prst="roundRect">
            <a:avLst>
              <a:gd name="adj" fmla="val 18512"/>
            </a:avLst>
          </a:prstGeom>
        </p:spPr>
      </p:pic>
      <p:pic>
        <p:nvPicPr>
          <p:cNvPr id="5" name="Picture 4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854BEC05-E5F5-ABD1-4743-FDAECBB98B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20" y="368767"/>
            <a:ext cx="3152476" cy="59010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4E98D8E-0167-3875-E29B-96CB1B44B5A5}"/>
              </a:ext>
            </a:extLst>
          </p:cNvPr>
          <p:cNvGrpSpPr/>
          <p:nvPr userDrawn="1"/>
        </p:nvGrpSpPr>
        <p:grpSpPr>
          <a:xfrm>
            <a:off x="928180" y="565118"/>
            <a:ext cx="1232774" cy="261610"/>
            <a:chOff x="11461882" y="6471624"/>
            <a:chExt cx="1232774" cy="261610"/>
          </a:xfrm>
        </p:grpSpPr>
        <p:pic>
          <p:nvPicPr>
            <p:cNvPr id="86" name="Picture 85" descr="A black board with a gold frame&#10;&#10;Description automatically generated">
              <a:extLst>
                <a:ext uri="{FF2B5EF4-FFF2-40B4-BE49-F238E27FC236}">
                  <a16:creationId xmlns:a16="http://schemas.microsoft.com/office/drawing/2014/main" id="{99AC2E91-8EC9-48B5-A7A8-3DCBCE5CE2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1882" y="6485658"/>
              <a:ext cx="1018770" cy="215346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2CB2CF1-DFF8-417C-497C-D3E86260CC1C}"/>
                </a:ext>
              </a:extLst>
            </p:cNvPr>
            <p:cNvSpPr txBox="1"/>
            <p:nvPr userDrawn="1"/>
          </p:nvSpPr>
          <p:spPr>
            <a:xfrm>
              <a:off x="11531976" y="6471624"/>
              <a:ext cx="1162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spc="1000" baseline="0" dirty="0">
                  <a:solidFill>
                    <a:srgbClr val="FFC000"/>
                  </a:solidFill>
                </a:rPr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28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SS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old swirls&#10;&#10;Description automatically generated">
            <a:extLst>
              <a:ext uri="{FF2B5EF4-FFF2-40B4-BE49-F238E27FC236}">
                <a16:creationId xmlns:a16="http://schemas.microsoft.com/office/drawing/2014/main" id="{44A220D3-3A57-9433-62C1-FEAF2F41C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C681C6-C98E-41AC-3423-EC21D7DDC88C}"/>
              </a:ext>
            </a:extLst>
          </p:cNvPr>
          <p:cNvSpPr/>
          <p:nvPr userDrawn="1"/>
        </p:nvSpPr>
        <p:spPr>
          <a:xfrm>
            <a:off x="505776" y="250540"/>
            <a:ext cx="9106551" cy="6356919"/>
          </a:xfrm>
          <a:prstGeom prst="roundRect">
            <a:avLst>
              <a:gd name="adj" fmla="val 3721"/>
            </a:avLst>
          </a:prstGeom>
          <a:solidFill>
            <a:schemeClr val="tx1"/>
          </a:solid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1FD3F-AC7E-182F-95CA-90AE632F5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-4347" r="633" b="-30"/>
          <a:stretch/>
        </p:blipFill>
        <p:spPr>
          <a:xfrm>
            <a:off x="3784467" y="364267"/>
            <a:ext cx="5710268" cy="590107"/>
          </a:xfrm>
          <a:prstGeom prst="roundRect">
            <a:avLst>
              <a:gd name="adj" fmla="val 18512"/>
            </a:avLst>
          </a:prstGeom>
        </p:spPr>
      </p:pic>
      <p:pic>
        <p:nvPicPr>
          <p:cNvPr id="6" name="Picture 5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6BF53953-8F2B-ED1F-D4B2-F37E2CB83C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0" y="368767"/>
            <a:ext cx="3152476" cy="590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912A3-3CA9-FE27-07BF-68BD6CFB0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10161" r="-668" b="29505"/>
          <a:stretch/>
        </p:blipFill>
        <p:spPr>
          <a:xfrm>
            <a:off x="669303" y="5959382"/>
            <a:ext cx="8898317" cy="525018"/>
          </a:xfrm>
          <a:prstGeom prst="roundRect">
            <a:avLst>
              <a:gd name="adj" fmla="val 18512"/>
            </a:avLst>
          </a:prstGeom>
        </p:spPr>
      </p:pic>
    </p:spTree>
    <p:extLst>
      <p:ext uri="{BB962C8B-B14F-4D97-AF65-F5344CB8AC3E}">
        <p14:creationId xmlns:p14="http://schemas.microsoft.com/office/powerpoint/2010/main" val="120848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ASS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gold swirls&#10;&#10;Description automatically generated">
            <a:extLst>
              <a:ext uri="{FF2B5EF4-FFF2-40B4-BE49-F238E27FC236}">
                <a16:creationId xmlns:a16="http://schemas.microsoft.com/office/drawing/2014/main" id="{BDCB6A04-39F0-96EF-B4A9-ECE42F6B6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Picture 9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CD146271-9D70-D056-F439-4BDED3746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0" y="90235"/>
            <a:ext cx="3641652" cy="5901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B0C717-347B-4C36-A9B8-3F881C510600}"/>
              </a:ext>
            </a:extLst>
          </p:cNvPr>
          <p:cNvSpPr/>
          <p:nvPr userDrawn="1"/>
        </p:nvSpPr>
        <p:spPr>
          <a:xfrm>
            <a:off x="4136602" y="156865"/>
            <a:ext cx="5478729" cy="45430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4C2ACD-F05E-4454-91F6-C23DC319F0A0}"/>
              </a:ext>
            </a:extLst>
          </p:cNvPr>
          <p:cNvSpPr/>
          <p:nvPr userDrawn="1"/>
        </p:nvSpPr>
        <p:spPr>
          <a:xfrm>
            <a:off x="494950" y="761825"/>
            <a:ext cx="9120381" cy="565981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1765E-8E29-4987-A81C-E36547A2B0E8}"/>
              </a:ext>
            </a:extLst>
          </p:cNvPr>
          <p:cNvSpPr/>
          <p:nvPr userDrawn="1"/>
        </p:nvSpPr>
        <p:spPr>
          <a:xfrm>
            <a:off x="10000403" y="4770783"/>
            <a:ext cx="1428244" cy="1812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atin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3B69B-30BD-426F-AD54-544A7CDCE326}"/>
              </a:ext>
            </a:extLst>
          </p:cNvPr>
          <p:cNvSpPr txBox="1"/>
          <p:nvPr userDrawn="1"/>
        </p:nvSpPr>
        <p:spPr>
          <a:xfrm>
            <a:off x="9971170" y="4770783"/>
            <a:ext cx="148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00"/>
                </a:solidFill>
                <a:latin typeface="Poppins" panose="00000500000000000000" pitchFamily="2" charset="0"/>
              </a:rPr>
              <a:t>DILARANG ( AMANAH )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Poppins" panose="00000500000000000000" pitchFamily="2" charset="0"/>
              </a:rPr>
              <a:t> Dilarang share / redesign / repakej semula / jual semula bahan ini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Poppins" panose="00000500000000000000" pitchFamily="2" charset="0"/>
              </a:rPr>
              <a:t>@cikgugrafikdotcom</a:t>
            </a:r>
            <a:endParaRPr lang="ms-MY" sz="900" b="1" dirty="0">
              <a:solidFill>
                <a:schemeClr val="bg1"/>
              </a:solidFill>
              <a:latin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5D916B-86AF-4BF0-B4F3-66219DF53A90}"/>
              </a:ext>
            </a:extLst>
          </p:cNvPr>
          <p:cNvSpPr txBox="1"/>
          <p:nvPr userDrawn="1"/>
        </p:nvSpPr>
        <p:spPr>
          <a:xfrm>
            <a:off x="9971170" y="5746130"/>
            <a:ext cx="14867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00"/>
                </a:solidFill>
                <a:latin typeface="Poppins" panose="00000500000000000000" pitchFamily="2" charset="0"/>
              </a:rPr>
              <a:t>TIDAK HALAL KEPADA YG MENGGUNAKAN FAIL INI</a:t>
            </a:r>
          </a:p>
          <a:p>
            <a:pPr algn="ctr"/>
            <a:r>
              <a:rPr lang="en-US" sz="900" b="1" dirty="0">
                <a:solidFill>
                  <a:srgbClr val="FFFF00"/>
                </a:solidFill>
                <a:latin typeface="Poppins" panose="00000500000000000000" pitchFamily="2" charset="0"/>
              </a:rPr>
              <a:t>TANPA KEBENARAN @ </a:t>
            </a:r>
          </a:p>
          <a:p>
            <a:pPr algn="ctr"/>
            <a:r>
              <a:rPr lang="en-US" sz="900" b="1" dirty="0">
                <a:solidFill>
                  <a:srgbClr val="FFFF00"/>
                </a:solidFill>
                <a:latin typeface="Poppins" panose="00000500000000000000" pitchFamily="2" charset="0"/>
              </a:rPr>
              <a:t>YANG CIPLAK</a:t>
            </a:r>
            <a:endParaRPr lang="ms-MY" sz="900" b="1" dirty="0">
              <a:solidFill>
                <a:schemeClr val="bg1"/>
              </a:solidFill>
              <a:latin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0FFB0-5E26-42F8-AE34-F9994F4878C9}"/>
              </a:ext>
            </a:extLst>
          </p:cNvPr>
          <p:cNvSpPr txBox="1"/>
          <p:nvPr userDrawn="1"/>
        </p:nvSpPr>
        <p:spPr>
          <a:xfrm>
            <a:off x="1087257" y="176522"/>
            <a:ext cx="275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anose="00000500000000000000" pitchFamily="2" charset="0"/>
              </a:rPr>
              <a:t>PANDUAN RINGKAS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5409A0-83BD-4A1A-8158-13B9F98BF06E}"/>
              </a:ext>
            </a:extLst>
          </p:cNvPr>
          <p:cNvSpPr/>
          <p:nvPr userDrawn="1"/>
        </p:nvSpPr>
        <p:spPr>
          <a:xfrm>
            <a:off x="722811" y="966651"/>
            <a:ext cx="2690949" cy="1071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Poppins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47AD64-4850-4E67-B2FD-F73E974379A9}"/>
              </a:ext>
            </a:extLst>
          </p:cNvPr>
          <p:cNvSpPr txBox="1"/>
          <p:nvPr userDrawn="1"/>
        </p:nvSpPr>
        <p:spPr>
          <a:xfrm>
            <a:off x="1007200" y="1153457"/>
            <a:ext cx="2244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" panose="00000500000000000000" pitchFamily="2" charset="0"/>
              </a:rPr>
              <a:t>NAMA FONT YANG DIGUNA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EF142D-50A4-4AD0-B826-193BAD7B4833}"/>
              </a:ext>
            </a:extLst>
          </p:cNvPr>
          <p:cNvSpPr txBox="1"/>
          <p:nvPr userDrawn="1"/>
        </p:nvSpPr>
        <p:spPr>
          <a:xfrm>
            <a:off x="3468722" y="917226"/>
            <a:ext cx="629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</a:rPr>
              <a:t>Font yang digunakan telah kami embed </a:t>
            </a:r>
          </a:p>
          <a:p>
            <a:pPr algn="ctr"/>
            <a:r>
              <a:rPr lang="en-US" sz="1200" b="0" dirty="0">
                <a:latin typeface="Poppins" panose="00000500000000000000" pitchFamily="2" charset="0"/>
              </a:rPr>
              <a:t>Dalam slide , jadi anda tidak perlu install lagi font kecuali pengguna macbook</a:t>
            </a:r>
            <a:endParaRPr lang="en-US" sz="1200" dirty="0">
              <a:latin typeface="Poppins" panose="00000500000000000000" pitchFamily="2" charset="0"/>
            </a:endParaRPr>
          </a:p>
          <a:p>
            <a:pPr algn="ctr"/>
            <a:endParaRPr lang="en-US" sz="1200" b="0" dirty="0">
              <a:latin typeface="Poppins" panose="00000500000000000000" pitchFamily="2" charset="0"/>
            </a:endParaRPr>
          </a:p>
          <a:p>
            <a:pPr algn="ctr"/>
            <a:r>
              <a:rPr lang="en-US" sz="1200" dirty="0">
                <a:latin typeface="Poppins" panose="00000500000000000000" pitchFamily="2" charset="0"/>
              </a:rPr>
              <a:t>Untuk pengguna macbok &amp; tulisan berterabur , boleh download font dibawah</a:t>
            </a:r>
          </a:p>
          <a:p>
            <a:pPr algn="ctr"/>
            <a:r>
              <a:rPr lang="en-US" sz="1200" dirty="0">
                <a:latin typeface="Poppins" panose="00000500000000000000" pitchFamily="2" charset="0"/>
              </a:rPr>
              <a:t>Dah download , install ya</a:t>
            </a:r>
            <a:endParaRPr lang="en-US" sz="1200" b="0" dirty="0">
              <a:latin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509AD3-C357-4BBA-9554-E7C3CF87D1CD}"/>
              </a:ext>
            </a:extLst>
          </p:cNvPr>
          <p:cNvSpPr txBox="1"/>
          <p:nvPr userDrawn="1"/>
        </p:nvSpPr>
        <p:spPr>
          <a:xfrm>
            <a:off x="519538" y="2365012"/>
            <a:ext cx="17162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</a:rPr>
              <a:t>Jika anda memerlukan lebih </a:t>
            </a:r>
          </a:p>
          <a:p>
            <a:pPr algn="ctr"/>
            <a:r>
              <a:rPr lang="en-US" sz="1200" dirty="0">
                <a:latin typeface="Poppins" panose="00000500000000000000" pitchFamily="2" charset="0"/>
              </a:rPr>
              <a:t>dari 1 page , silalah </a:t>
            </a:r>
            <a:r>
              <a:rPr lang="en-US" sz="1200" b="1" dirty="0">
                <a:latin typeface="Poppins" panose="00000500000000000000" pitchFamily="2" charset="0"/>
              </a:rPr>
              <a:t>duplicate</a:t>
            </a:r>
            <a:r>
              <a:rPr lang="en-US" sz="1200" dirty="0">
                <a:latin typeface="Poppins" panose="00000500000000000000" pitchFamily="2" charset="0"/>
              </a:rPr>
              <a:t> slide</a:t>
            </a:r>
          </a:p>
          <a:p>
            <a:pPr algn="ctr"/>
            <a:r>
              <a:rPr lang="en-US" sz="1200" b="0" dirty="0">
                <a:latin typeface="Poppins" panose="00000500000000000000" pitchFamily="2" charset="0"/>
              </a:rPr>
              <a:t>Yang anda kehendaki </a:t>
            </a:r>
          </a:p>
          <a:p>
            <a:pPr algn="ctr"/>
            <a:r>
              <a:rPr lang="en-US" sz="1200" b="0" dirty="0">
                <a:latin typeface="Poppins" panose="00000500000000000000" pitchFamily="2" charset="0"/>
              </a:rPr>
              <a:t>terlebih dahulu.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296BF3-DECA-4D58-A759-5B90E75B7D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b="1929"/>
          <a:stretch/>
        </p:blipFill>
        <p:spPr>
          <a:xfrm>
            <a:off x="2295521" y="2263855"/>
            <a:ext cx="1965939" cy="171260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0B9EC5-541D-4576-BF46-DEF196815FB6}"/>
              </a:ext>
            </a:extLst>
          </p:cNvPr>
          <p:cNvCxnSpPr/>
          <p:nvPr userDrawn="1"/>
        </p:nvCxnSpPr>
        <p:spPr>
          <a:xfrm flipV="1">
            <a:off x="2315776" y="3162213"/>
            <a:ext cx="714053" cy="3243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E245F87-0AC0-4E99-9CEA-1230DD7D584E}"/>
              </a:ext>
            </a:extLst>
          </p:cNvPr>
          <p:cNvSpPr/>
          <p:nvPr userDrawn="1"/>
        </p:nvSpPr>
        <p:spPr>
          <a:xfrm>
            <a:off x="4474051" y="2527105"/>
            <a:ext cx="1718302" cy="1712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431E82-843C-48F1-9B78-EAC9378F8239}"/>
              </a:ext>
            </a:extLst>
          </p:cNvPr>
          <p:cNvSpPr/>
          <p:nvPr userDrawn="1"/>
        </p:nvSpPr>
        <p:spPr>
          <a:xfrm>
            <a:off x="4480336" y="2547627"/>
            <a:ext cx="1718302" cy="1226290"/>
          </a:xfrm>
          <a:prstGeom prst="rect">
            <a:avLst/>
          </a:prstGeom>
          <a:solidFill>
            <a:srgbClr val="7F6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4F5C15-78CF-4191-B91D-962CFEB41CAF}"/>
              </a:ext>
            </a:extLst>
          </p:cNvPr>
          <p:cNvSpPr txBox="1"/>
          <p:nvPr userDrawn="1"/>
        </p:nvSpPr>
        <p:spPr>
          <a:xfrm>
            <a:off x="4502501" y="2542920"/>
            <a:ext cx="17123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</a:rPr>
              <a:t>Bahasa yang digunakan adalah dalam bahasa Melayu , anda boleh ubah kepada bahasa apa sahaja yang anda inginkan.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9D9662F-4262-4346-89EC-1125B4247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956" y="2926980"/>
            <a:ext cx="3091026" cy="107491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8C633F-83E6-4AD5-8D57-41C074093B44}"/>
              </a:ext>
            </a:extLst>
          </p:cNvPr>
          <p:cNvSpPr txBox="1"/>
          <p:nvPr userDrawn="1"/>
        </p:nvSpPr>
        <p:spPr>
          <a:xfrm>
            <a:off x="4508935" y="3834647"/>
            <a:ext cx="1604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oppins" panose="00000500000000000000" pitchFamily="2" charset="0"/>
              </a:rPr>
              <a:t>Nak </a:t>
            </a:r>
            <a:r>
              <a:rPr lang="en-US" sz="800" dirty="0" err="1">
                <a:latin typeface="Poppins" panose="00000500000000000000" pitchFamily="2" charset="0"/>
              </a:rPr>
              <a:t>tukar</a:t>
            </a:r>
            <a:r>
              <a:rPr lang="en-US" sz="800" dirty="0">
                <a:latin typeface="Poppins" panose="00000500000000000000" pitchFamily="2" charset="0"/>
              </a:rPr>
              <a:t> ke English dengan cepat ? Replace je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D8A1445-E911-4A4E-B1E9-159130BDF6E3}"/>
              </a:ext>
            </a:extLst>
          </p:cNvPr>
          <p:cNvCxnSpPr>
            <a:cxnSpLocks/>
            <a:stCxn id="38" idx="3"/>
          </p:cNvCxnSpPr>
          <p:nvPr userDrawn="1"/>
        </p:nvCxnSpPr>
        <p:spPr>
          <a:xfrm flipV="1">
            <a:off x="6113016" y="3429000"/>
            <a:ext cx="2323413" cy="5749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E9F74C4-E2B0-4B2D-B301-F1D05C256C25}"/>
              </a:ext>
            </a:extLst>
          </p:cNvPr>
          <p:cNvSpPr txBox="1"/>
          <p:nvPr userDrawn="1"/>
        </p:nvSpPr>
        <p:spPr>
          <a:xfrm>
            <a:off x="6375829" y="2596199"/>
            <a:ext cx="287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Poppins" panose="00000500000000000000" pitchFamily="2" charset="0"/>
              </a:rPr>
              <a:t>Home – replace  ( Ctrl + H 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AB54B84-D156-4FAA-B037-E1E05583D5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6806" y="4254552"/>
            <a:ext cx="2369724" cy="122998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FCD690-8254-4C9B-95CB-99DB66FD16D8}"/>
              </a:ext>
            </a:extLst>
          </p:cNvPr>
          <p:cNvSpPr txBox="1"/>
          <p:nvPr userDrawn="1"/>
        </p:nvSpPr>
        <p:spPr>
          <a:xfrm>
            <a:off x="8298403" y="5525281"/>
            <a:ext cx="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Poppins" panose="00000500000000000000" pitchFamily="2" charset="0"/>
              </a:rPr>
              <a:t>Contoh. </a:t>
            </a:r>
            <a:r>
              <a:rPr lang="en-US" sz="900" dirty="0">
                <a:latin typeface="Poppins" panose="00000500000000000000" pitchFamily="2" charset="0"/>
              </a:rPr>
              <a:t>Tekan Replace ALL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AAC35A-A9D9-444E-9783-3ED630E0DBA1}"/>
              </a:ext>
            </a:extLst>
          </p:cNvPr>
          <p:cNvSpPr txBox="1"/>
          <p:nvPr userDrawn="1"/>
        </p:nvSpPr>
        <p:spPr>
          <a:xfrm>
            <a:off x="739128" y="4518683"/>
            <a:ext cx="25401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MY" sz="1200" noProof="1">
                <a:solidFill>
                  <a:schemeClr val="tx1"/>
                </a:solidFill>
                <a:latin typeface="Poppins" panose="00000500000000000000" pitchFamily="2" charset="0"/>
              </a:rPr>
              <a:t>Anda boleh </a:t>
            </a:r>
            <a:r>
              <a:rPr lang="en-MY" sz="1200" i="1" noProof="1">
                <a:solidFill>
                  <a:schemeClr val="tx1"/>
                </a:solidFill>
                <a:latin typeface="Poppins" panose="00000500000000000000" pitchFamily="2" charset="0"/>
              </a:rPr>
              <a:t>protect</a:t>
            </a:r>
            <a:r>
              <a:rPr lang="en-MY" sz="1200" noProof="1">
                <a:solidFill>
                  <a:schemeClr val="tx1"/>
                </a:solidFill>
                <a:latin typeface="Poppins" panose="00000500000000000000" pitchFamily="2" charset="0"/>
              </a:rPr>
              <a:t> planner anda . Tekan pada info – protect presentation . Ini untuk elakkan dari orang lain buka planner anda . </a:t>
            </a:r>
            <a:r>
              <a:rPr lang="en-MY" sz="1200" b="1" noProof="1">
                <a:solidFill>
                  <a:schemeClr val="tx1"/>
                </a:solidFill>
                <a:latin typeface="Poppins" panose="00000500000000000000" pitchFamily="2" charset="0"/>
              </a:rPr>
              <a:t>Pastikan password anda ingat. </a:t>
            </a:r>
            <a:r>
              <a:rPr lang="en-MY" sz="1200" noProof="1">
                <a:solidFill>
                  <a:schemeClr val="tx1"/>
                </a:solidFill>
                <a:latin typeface="Poppins" panose="00000500000000000000" pitchFamily="2" charset="0"/>
              </a:rPr>
              <a:t>( tiada cara untuk recovery kalau lupa 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D475395-BCFD-401D-BBEC-6F419F9B2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3127" r="48021" b="36995"/>
          <a:stretch/>
        </p:blipFill>
        <p:spPr>
          <a:xfrm rot="280968">
            <a:off x="3713351" y="4540434"/>
            <a:ext cx="2967329" cy="1922771"/>
          </a:xfrm>
          <a:prstGeom prst="rect">
            <a:avLst/>
          </a:pr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46450082">
                  <a:custGeom>
                    <a:avLst/>
                    <a:gdLst>
                      <a:gd name="connsiteX0" fmla="*/ 0 w 3808427"/>
                      <a:gd name="connsiteY0" fmla="*/ 0 h 2467787"/>
                      <a:gd name="connsiteX1" fmla="*/ 3808427 w 3808427"/>
                      <a:gd name="connsiteY1" fmla="*/ 0 h 2467787"/>
                      <a:gd name="connsiteX2" fmla="*/ 3808427 w 3808427"/>
                      <a:gd name="connsiteY2" fmla="*/ 2467787 h 2467787"/>
                      <a:gd name="connsiteX3" fmla="*/ 0 w 3808427"/>
                      <a:gd name="connsiteY3" fmla="*/ 2467787 h 2467787"/>
                      <a:gd name="connsiteX4" fmla="*/ 0 w 3808427"/>
                      <a:gd name="connsiteY4" fmla="*/ 0 h 2467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08427" h="2467787" fill="none" extrusionOk="0">
                        <a:moveTo>
                          <a:pt x="0" y="0"/>
                        </a:moveTo>
                        <a:cubicBezTo>
                          <a:pt x="476887" y="-78123"/>
                          <a:pt x="2236785" y="15087"/>
                          <a:pt x="3808427" y="0"/>
                        </a:cubicBezTo>
                        <a:cubicBezTo>
                          <a:pt x="3734429" y="1008210"/>
                          <a:pt x="3697225" y="1503000"/>
                          <a:pt x="3808427" y="2467787"/>
                        </a:cubicBezTo>
                        <a:cubicBezTo>
                          <a:pt x="3004312" y="2507467"/>
                          <a:pt x="597644" y="2558505"/>
                          <a:pt x="0" y="2467787"/>
                        </a:cubicBezTo>
                        <a:cubicBezTo>
                          <a:pt x="168680" y="2172167"/>
                          <a:pt x="52172" y="1163640"/>
                          <a:pt x="0" y="0"/>
                        </a:cubicBezTo>
                        <a:close/>
                      </a:path>
                      <a:path w="3808427" h="2467787" stroke="0" extrusionOk="0">
                        <a:moveTo>
                          <a:pt x="0" y="0"/>
                        </a:moveTo>
                        <a:cubicBezTo>
                          <a:pt x="471792" y="-24097"/>
                          <a:pt x="3222034" y="78456"/>
                          <a:pt x="3808427" y="0"/>
                        </a:cubicBezTo>
                        <a:cubicBezTo>
                          <a:pt x="3703202" y="272330"/>
                          <a:pt x="3846804" y="1814861"/>
                          <a:pt x="3808427" y="2467787"/>
                        </a:cubicBezTo>
                        <a:cubicBezTo>
                          <a:pt x="2737969" y="2484583"/>
                          <a:pt x="1093195" y="2595552"/>
                          <a:pt x="0" y="2467787"/>
                        </a:cubicBezTo>
                        <a:cubicBezTo>
                          <a:pt x="166470" y="1553820"/>
                          <a:pt x="60708" y="6682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DDF3FD9-9179-4A27-B47E-E07C22BA2E2C}"/>
              </a:ext>
            </a:extLst>
          </p:cNvPr>
          <p:cNvCxnSpPr>
            <a:cxnSpLocks/>
          </p:cNvCxnSpPr>
          <p:nvPr userDrawn="1"/>
        </p:nvCxnSpPr>
        <p:spPr>
          <a:xfrm flipV="1">
            <a:off x="3424624" y="5260060"/>
            <a:ext cx="444870" cy="6312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56F687-968C-4CEB-9D4D-4E0443B9C4B6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4544" y="4493428"/>
            <a:ext cx="521159" cy="8449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C0521E5-29B5-423E-B92C-7A49E8F9D908}"/>
              </a:ext>
            </a:extLst>
          </p:cNvPr>
          <p:cNvSpPr txBox="1"/>
          <p:nvPr userDrawn="1"/>
        </p:nvSpPr>
        <p:spPr>
          <a:xfrm>
            <a:off x="5198377" y="156865"/>
            <a:ext cx="3749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anose="00000500000000000000" pitchFamily="2" charset="0"/>
              </a:rPr>
              <a:t>Terima Kasih Dan Kami Berharap Agar Anda Terus Menyokong Kami!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C474BB-7709-2712-1666-45612DE6ED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0" y="1272710"/>
            <a:ext cx="2636264" cy="8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LAIN-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old swirls&#10;&#10;Description automatically generated">
            <a:extLst>
              <a:ext uri="{FF2B5EF4-FFF2-40B4-BE49-F238E27FC236}">
                <a16:creationId xmlns:a16="http://schemas.microsoft.com/office/drawing/2014/main" id="{0120BAC9-6949-42B3-42CE-C6268F86E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644EA7-2BA7-AA22-7665-7AE7307C1613}"/>
              </a:ext>
            </a:extLst>
          </p:cNvPr>
          <p:cNvSpPr/>
          <p:nvPr userDrawn="1"/>
        </p:nvSpPr>
        <p:spPr>
          <a:xfrm>
            <a:off x="505776" y="250540"/>
            <a:ext cx="9106551" cy="6356919"/>
          </a:xfrm>
          <a:prstGeom prst="roundRect">
            <a:avLst>
              <a:gd name="adj" fmla="val 3721"/>
            </a:avLst>
          </a:prstGeom>
          <a:solidFill>
            <a:schemeClr val="tx1"/>
          </a:solid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6EB71-F72E-8ECA-37C3-DAEEA2E47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-4347" r="633" b="-30"/>
          <a:stretch/>
        </p:blipFill>
        <p:spPr>
          <a:xfrm>
            <a:off x="777203" y="364267"/>
            <a:ext cx="5710268" cy="590107"/>
          </a:xfrm>
          <a:prstGeom prst="roundRect">
            <a:avLst>
              <a:gd name="adj" fmla="val 18512"/>
            </a:avLst>
          </a:prstGeom>
        </p:spPr>
      </p:pic>
      <p:pic>
        <p:nvPicPr>
          <p:cNvPr id="5" name="Picture 4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CB0118D6-A16F-CE15-3A3D-D55164DA5E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23" y="368767"/>
            <a:ext cx="3152476" cy="59010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E4DB51-49EA-429E-B1C0-2C271960C40D}"/>
              </a:ext>
            </a:extLst>
          </p:cNvPr>
          <p:cNvSpPr/>
          <p:nvPr userDrawn="1"/>
        </p:nvSpPr>
        <p:spPr>
          <a:xfrm>
            <a:off x="745518" y="1147346"/>
            <a:ext cx="1893167" cy="4953000"/>
          </a:xfrm>
          <a:prstGeom prst="roundRect">
            <a:avLst>
              <a:gd name="adj" fmla="val 0"/>
            </a:avLst>
          </a:prstGeom>
          <a:pattFill prst="dashUpDiag">
            <a:fgClr>
              <a:srgbClr val="7F6000"/>
            </a:fgClr>
            <a:bgClr>
              <a:schemeClr val="tx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FBEE502-0EC1-4A8F-9526-AA6B6BF7365E}"/>
              </a:ext>
            </a:extLst>
          </p:cNvPr>
          <p:cNvSpPr/>
          <p:nvPr userDrawn="1"/>
        </p:nvSpPr>
        <p:spPr>
          <a:xfrm>
            <a:off x="2775240" y="1147346"/>
            <a:ext cx="6635459" cy="4953000"/>
          </a:xfrm>
          <a:prstGeom prst="roundRect">
            <a:avLst>
              <a:gd name="adj" fmla="val 2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7B0C4F81-C5E0-4255-A373-D01A979C42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717" y="1946679"/>
            <a:ext cx="1847850" cy="12573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7277FEB8-9B05-4527-BC61-356BDCE90E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6737" y="3349069"/>
            <a:ext cx="18002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S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old swirls&#10;&#10;Description automatically generated">
            <a:extLst>
              <a:ext uri="{FF2B5EF4-FFF2-40B4-BE49-F238E27FC236}">
                <a16:creationId xmlns:a16="http://schemas.microsoft.com/office/drawing/2014/main" id="{80F69913-254D-B4A5-A9CC-8D45FB866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Picture 2" descr="A black and gold swirls&#10;&#10;Description automatically generated">
            <a:extLst>
              <a:ext uri="{FF2B5EF4-FFF2-40B4-BE49-F238E27FC236}">
                <a16:creationId xmlns:a16="http://schemas.microsoft.com/office/drawing/2014/main" id="{943C1A19-14E9-E955-5C4F-80DA4A308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0D7914-0ABB-0953-7827-99123BD30219}"/>
              </a:ext>
            </a:extLst>
          </p:cNvPr>
          <p:cNvSpPr/>
          <p:nvPr userDrawn="1"/>
        </p:nvSpPr>
        <p:spPr>
          <a:xfrm>
            <a:off x="505776" y="250540"/>
            <a:ext cx="9106551" cy="6356919"/>
          </a:xfrm>
          <a:prstGeom prst="roundRect">
            <a:avLst>
              <a:gd name="adj" fmla="val 3721"/>
            </a:avLst>
          </a:prstGeom>
          <a:solidFill>
            <a:schemeClr val="tx1"/>
          </a:solid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79C0F-5C1E-AF18-707F-2A9B77BF8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10161" r="-668" b="29505"/>
          <a:stretch/>
        </p:blipFill>
        <p:spPr>
          <a:xfrm>
            <a:off x="669303" y="5959382"/>
            <a:ext cx="8898317" cy="525018"/>
          </a:xfrm>
          <a:prstGeom prst="roundRect">
            <a:avLst>
              <a:gd name="adj" fmla="val 18512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D791B8-89BC-52BB-F883-DF82B3756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10161" r="-668" b="29505"/>
          <a:stretch/>
        </p:blipFill>
        <p:spPr>
          <a:xfrm>
            <a:off x="609892" y="373600"/>
            <a:ext cx="8898317" cy="525018"/>
          </a:xfrm>
          <a:prstGeom prst="roundRect">
            <a:avLst>
              <a:gd name="adj" fmla="val 18512"/>
            </a:avLst>
          </a:prstGeom>
        </p:spPr>
      </p:pic>
    </p:spTree>
    <p:extLst>
      <p:ext uri="{BB962C8B-B14F-4D97-AF65-F5344CB8AC3E}">
        <p14:creationId xmlns:p14="http://schemas.microsoft.com/office/powerpoint/2010/main" val="120239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BB49-DA37-4105-82BA-3185EC17700D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0FF5-A212-4D7A-97E3-B45A2C3F9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5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73" r:id="rId3"/>
    <p:sldLayoutId id="2147483665" r:id="rId4"/>
    <p:sldLayoutId id="2147483674" r:id="rId5"/>
    <p:sldLayoutId id="2147483666" r:id="rId6"/>
    <p:sldLayoutId id="2147483672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Poppins" panose="00000500000000000000" pitchFamily="2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Poppins" panose="00000500000000000000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Poppins" panose="00000500000000000000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Poppin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2524BDB9-9B73-8140-CB3C-4069A74C10ED}"/>
              </a:ext>
            </a:extLst>
          </p:cNvPr>
          <p:cNvSpPr/>
          <p:nvPr/>
        </p:nvSpPr>
        <p:spPr>
          <a:xfrm>
            <a:off x="5720444" y="1964872"/>
            <a:ext cx="1888670" cy="29935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DOWNLOAD FONT</a:t>
            </a:r>
          </a:p>
        </p:txBody>
      </p:sp>
    </p:spTree>
    <p:extLst>
      <p:ext uri="{BB962C8B-B14F-4D97-AF65-F5344CB8AC3E}">
        <p14:creationId xmlns:p14="http://schemas.microsoft.com/office/powerpoint/2010/main" val="243740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9F649-CFD8-0998-0B62-1138789EF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ADA05A6-1784-7CF5-770A-B277DDC11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12B2DF-902B-FCB5-EDA7-3CBE22C9B7B6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FF2FE0-90D9-4934-1A4B-7120C1BB6BC2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424457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C8744-0736-628F-D2BA-AEBE2B29B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742DC38-8F98-E33D-ECF8-C65EB8AE7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697D36-730E-F04E-F626-14DC1BDB1B0A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0692AB-0361-FDC5-FF32-7CFD1DE59DA1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34204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355C8-BD85-767D-B813-DCB26ED53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4A89E8A8-04DD-090F-D902-90AB8DA29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21022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AA505B7-99DF-978C-4963-BC3CC63E645A}"/>
              </a:ext>
            </a:extLst>
          </p:cNvPr>
          <p:cNvSpPr txBox="1"/>
          <p:nvPr/>
        </p:nvSpPr>
        <p:spPr>
          <a:xfrm>
            <a:off x="7351131" y="431396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APRIL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DF136-7797-1E5A-93E9-7D318DAF83D9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BC486C8F-E9B3-E83B-FABE-642ADDD94DA7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0D8762-416C-E9E0-D917-CEDCB57D5B32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6171AE-B8F2-AD06-2EA3-0AD7E677DE8F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AC585-1458-5CDE-F7CF-EB0A66A7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5C92458-A075-92A9-63B0-28E74FD3B111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21C42BC7-65C3-A69D-45F6-75D5FC85F1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EDF82E9A-A399-BBC0-243F-6ABBBE58E2E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7898117-6719-2BD4-D260-13997F5DF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6C10AE-146A-EC41-2B02-A0FC39F2384F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316953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CC1C6-FDC5-F826-1E1D-0C920A945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1E72458-81A3-F208-FB1D-C3BCBA10B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066DF0-2009-C79E-4AFF-5271003EB9AD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7E8C15-42A7-3A9F-2B30-3B7BFFB5F360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410618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E5BD4-A41F-0649-BEFE-127EF281C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B92655D-A131-26F1-4460-0384E819A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13015B-E998-015F-564D-F669A808384F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99439F-6ECF-6F68-6263-3B3D0BCA28CA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156213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5B45C4-0CE1-59B3-EBD9-70483D031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ABB94B7-0390-3D39-C0B6-59E332E2E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741721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55D1C716-70B8-1A46-FA19-5C00D409F234}"/>
              </a:ext>
            </a:extLst>
          </p:cNvPr>
          <p:cNvSpPr txBox="1"/>
          <p:nvPr/>
        </p:nvSpPr>
        <p:spPr>
          <a:xfrm>
            <a:off x="7520464" y="431396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MEI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FB5C9-807A-0E7D-0B1D-DAE0ADE592C5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451705D7-279D-621C-70F8-EAB7DB07358B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0AD9A6-272E-229D-F817-719FC7E25BBB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2B99C5-DDBF-6837-DD72-1E2024625C5C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B69D64-7623-4D47-CFF6-7EDF70311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5EAD604-BA53-65AE-A581-A472ABC0F534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0F024D60-6C45-CCE5-72AF-6BFE599B5E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75E36CE4-9D94-18F6-0D93-17790A4BEA5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D9BA5A1-2B92-B420-EB04-83ED7618B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61E94-23D5-D073-8510-1FF8CAB630AE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375291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EE05D-6177-A7CB-A698-9C8E98D09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17E752D-B3B3-5AB3-AAC2-65B73382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F19D20-3136-75C7-F6F2-E50A196A5AFE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69BC14-5E42-51A3-7A75-A3B65FD983F8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MEI</a:t>
            </a:r>
          </a:p>
        </p:txBody>
      </p:sp>
    </p:spTree>
    <p:extLst>
      <p:ext uri="{BB962C8B-B14F-4D97-AF65-F5344CB8AC3E}">
        <p14:creationId xmlns:p14="http://schemas.microsoft.com/office/powerpoint/2010/main" val="116592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6AC98-5496-BDAD-A5BE-5F412EF0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59DE27B-466E-911A-5633-74D2B135A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18CCFA-5BF8-339A-6ECD-6AC8B13AE56B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9AD82C-91A7-F9AC-7098-38571CD17267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MEI</a:t>
            </a:r>
          </a:p>
        </p:txBody>
      </p:sp>
    </p:spTree>
    <p:extLst>
      <p:ext uri="{BB962C8B-B14F-4D97-AF65-F5344CB8AC3E}">
        <p14:creationId xmlns:p14="http://schemas.microsoft.com/office/powerpoint/2010/main" val="33344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3EFB3-C8C5-F468-C90C-ED966E7F4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3BD4F53-EFF7-9462-0FA2-162D0CD7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22328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17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17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17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717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717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717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7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A53823AA-4756-A5BE-FB58-5C7977116900}"/>
              </a:ext>
            </a:extLst>
          </p:cNvPr>
          <p:cNvSpPr txBox="1"/>
          <p:nvPr/>
        </p:nvSpPr>
        <p:spPr>
          <a:xfrm>
            <a:off x="7520464" y="431396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AFD10-9A6F-687F-1142-A77B39C0DEBB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06254FED-79EF-5B1F-2231-5840F320BBA9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9B009E-0D08-02D8-52DA-8A157D24075D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CA372A-516E-DB5A-9B39-99156234EC3A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D0958-E42D-2BE7-BE09-44E817588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D87A2-DAA5-71BF-73CC-41866E9C86E1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5685D05A-941A-147F-F1E3-22398D216D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D9A6B9D4-5E97-4400-7537-0FE0FBA44D6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ADA0687-096B-EA58-2431-BF51411F5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066B83-7C6A-7274-BE04-CDD5C036E4B7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208336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1E9B-AB27-A221-5E08-BE46CD565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4A99592-3E32-980F-897E-2269A2485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5663CE-9F9A-42FF-20A3-1DEA8EDD17BB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BC174C-ED21-A00B-41E4-D6BBEB12329F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JUN</a:t>
            </a:r>
          </a:p>
        </p:txBody>
      </p:sp>
    </p:spTree>
    <p:extLst>
      <p:ext uri="{BB962C8B-B14F-4D97-AF65-F5344CB8AC3E}">
        <p14:creationId xmlns:p14="http://schemas.microsoft.com/office/powerpoint/2010/main" val="88366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9DB647EB-1F00-6379-F2E6-5871144E7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82" y="3662736"/>
            <a:ext cx="5596556" cy="1069695"/>
          </a:xfrm>
          <a:prstGeom prst="rect">
            <a:avLst/>
          </a:prstGeom>
        </p:spPr>
      </p:pic>
      <p:pic>
        <p:nvPicPr>
          <p:cNvPr id="14" name="Picture 13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DC958EB1-E007-9AC8-B13B-7342BB5DA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82" y="2295084"/>
            <a:ext cx="5596556" cy="1301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318D3-DB76-4A07-9E93-0B2BAEDCA1CC}"/>
              </a:ext>
            </a:extLst>
          </p:cNvPr>
          <p:cNvSpPr txBox="1"/>
          <p:nvPr/>
        </p:nvSpPr>
        <p:spPr>
          <a:xfrm>
            <a:off x="4300934" y="3874417"/>
            <a:ext cx="504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oppins" panose="00000500000000000000" pitchFamily="2" charset="0"/>
              </a:rPr>
              <a:t>JANUARI - DISEMBER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8F74B-CD7B-4985-BF9C-81FFB823D629}"/>
              </a:ext>
            </a:extLst>
          </p:cNvPr>
          <p:cNvSpPr txBox="1"/>
          <p:nvPr/>
        </p:nvSpPr>
        <p:spPr>
          <a:xfrm>
            <a:off x="859479" y="1501558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72A0F-6E9A-4B50-A828-F3034D38330A}"/>
              </a:ext>
            </a:extLst>
          </p:cNvPr>
          <p:cNvSpPr txBox="1"/>
          <p:nvPr/>
        </p:nvSpPr>
        <p:spPr>
          <a:xfrm>
            <a:off x="1137307" y="5461024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</a:rPr>
              <a:t>PERANCANGAN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173BB-E80D-4303-9298-E7478A27BA40}"/>
              </a:ext>
            </a:extLst>
          </p:cNvPr>
          <p:cNvSpPr txBox="1"/>
          <p:nvPr/>
        </p:nvSpPr>
        <p:spPr>
          <a:xfrm>
            <a:off x="859478" y="2837841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F8B68-6575-47B4-BD8E-FB6C63F45726}"/>
              </a:ext>
            </a:extLst>
          </p:cNvPr>
          <p:cNvSpPr txBox="1"/>
          <p:nvPr/>
        </p:nvSpPr>
        <p:spPr>
          <a:xfrm>
            <a:off x="1168106" y="5679199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latin typeface="Poppins" panose="00000500000000000000" pitchFamily="2" charset="0"/>
              </a:rPr>
              <a:t>HARIAN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54420-8171-4F70-BB01-1AECA8C70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FD2E3A-4683-C19B-CEC3-E9A2CEC96AF1}"/>
              </a:ext>
            </a:extLst>
          </p:cNvPr>
          <p:cNvSpPr txBox="1"/>
          <p:nvPr/>
        </p:nvSpPr>
        <p:spPr>
          <a:xfrm>
            <a:off x="4361491" y="2339295"/>
            <a:ext cx="514095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 b="1" dirty="0">
                <a:ln w="0" cap="flat" cmpd="dbl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Poppins" panose="00000500000000000000" pitchFamily="2" charset="0"/>
              </a:rPr>
              <a:t>PLANNER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D8736F-0623-7EB7-8A2D-E30EA66A3108}"/>
              </a:ext>
            </a:extLst>
          </p:cNvPr>
          <p:cNvSpPr txBox="1"/>
          <p:nvPr/>
        </p:nvSpPr>
        <p:spPr>
          <a:xfrm>
            <a:off x="974693" y="1501558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E8C98A"/>
                </a:solidFill>
                <a:latin typeface="Poppins" panose="00000500000000000000" pitchFamily="2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9A72A-524C-3ED9-4105-B79DA42A08B9}"/>
              </a:ext>
            </a:extLst>
          </p:cNvPr>
          <p:cNvSpPr txBox="1"/>
          <p:nvPr/>
        </p:nvSpPr>
        <p:spPr>
          <a:xfrm>
            <a:off x="974692" y="2837841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E8C98A"/>
                </a:solidFill>
                <a:latin typeface="Poppins" panose="000005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155589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494D-0E23-F697-ABC1-162113F3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EFFD536-3ADE-683F-F5A4-4E35B6D16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B6A24E-4851-3833-9993-443716369749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B3D917-4B4A-E91F-845A-81C6AB2F0CEE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JUN</a:t>
            </a:r>
          </a:p>
        </p:txBody>
      </p:sp>
    </p:spTree>
    <p:extLst>
      <p:ext uri="{BB962C8B-B14F-4D97-AF65-F5344CB8AC3E}">
        <p14:creationId xmlns:p14="http://schemas.microsoft.com/office/powerpoint/2010/main" val="1072602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0767A-917C-AD97-EC90-33128F1DC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05BCC70-40A6-B07E-CBEB-BE5024070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62037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701E90E6-D5CD-5181-53F6-B5F076771176}"/>
              </a:ext>
            </a:extLst>
          </p:cNvPr>
          <p:cNvSpPr txBox="1"/>
          <p:nvPr/>
        </p:nvSpPr>
        <p:spPr>
          <a:xfrm>
            <a:off x="7520464" y="431396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JULAI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B48C9-3850-6290-76FB-7474E281F5BB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2D10A262-4BD5-302C-2B7A-7A676833E3BB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C92C64-A136-33EA-FFBC-AB81E70229D6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861491-6F7D-718C-E914-4B6EF373863B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8C9F88E-62F7-E38E-5D65-2B33DB722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F0141A8-94D3-3B00-BB0E-D5A04D42FB79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F772E4DB-2FFF-6BB1-8DFB-8D4885124B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E5DE87A-1FA0-30AF-0580-E7009CB3230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536CCA8-44FF-CD5B-C9BD-5F764E41D5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7BF6-4D2A-A96B-BA98-96D392B67704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2358690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13F88-FE3F-DD6E-9ED7-5AEC41141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576CC93-8BAF-A1D9-7700-AA4EC45CE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A8F216-AC58-FB32-D0F4-EC292AAF5869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3A4EF7-442D-42BD-52A9-784EA35D7997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JULAI</a:t>
            </a:r>
          </a:p>
        </p:txBody>
      </p:sp>
    </p:spTree>
    <p:extLst>
      <p:ext uri="{BB962C8B-B14F-4D97-AF65-F5344CB8AC3E}">
        <p14:creationId xmlns:p14="http://schemas.microsoft.com/office/powerpoint/2010/main" val="270963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FBD43-8EAE-717D-050C-B3E914B92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3E5C7C-AFAD-784E-DC07-9E97FEAF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34B7D0-5BB4-C8CB-5FFB-F722ADB16E3B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981CA5-D3C5-33DD-C3BC-4640D9E2DFDA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JULAI</a:t>
            </a:r>
          </a:p>
        </p:txBody>
      </p:sp>
    </p:spTree>
    <p:extLst>
      <p:ext uri="{BB962C8B-B14F-4D97-AF65-F5344CB8AC3E}">
        <p14:creationId xmlns:p14="http://schemas.microsoft.com/office/powerpoint/2010/main" val="309725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3ACDB-5BB8-A3C6-84ED-7D80B8CAD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43937B2A-66E2-3230-DD16-D640817D6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70914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5357A0AC-35F1-71D0-655F-0988EA7B41A1}"/>
              </a:ext>
            </a:extLst>
          </p:cNvPr>
          <p:cNvSpPr txBox="1"/>
          <p:nvPr/>
        </p:nvSpPr>
        <p:spPr>
          <a:xfrm>
            <a:off x="7520464" y="431396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OGOS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FE393-C715-4D62-CB71-695E5879CAA4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48C73013-C962-A00C-5933-2F02654B2382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10CA69-6396-A579-1BE9-55793B7F1BB8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7783A1-0B9F-4D5C-581D-0C4F801AE556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0C2834B-7E2D-B6B9-EDB6-0BFF726F6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9233D48-8C41-C4F7-F373-9109508DEA7E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DCC0C6BE-B0EE-4474-ABC8-56E5779304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10F9B70-BB1C-8CF8-0CE9-8CCFD1F36D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388C853-5D89-16D1-83BE-5A9E4DF39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084019-BB6B-CBA0-92AC-D39E67D090DE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3811387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79D91-06E1-1288-4990-93489340E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DB6976-1874-272F-8A96-DBB0CA8A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B62147-5EC5-89C4-138A-8122B77BBEC8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58896F-0F63-EDFE-AAA2-909B5D6FB861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OGOS</a:t>
            </a:r>
          </a:p>
        </p:txBody>
      </p:sp>
    </p:spTree>
    <p:extLst>
      <p:ext uri="{BB962C8B-B14F-4D97-AF65-F5344CB8AC3E}">
        <p14:creationId xmlns:p14="http://schemas.microsoft.com/office/powerpoint/2010/main" val="669204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81205-0854-0C9C-17CA-FD253DAC0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B61C4A3-0512-B56F-3332-8BC4ECEA2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6EA04F-3892-12B3-F2E3-A33BAF20EBF9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BC294B-C015-5111-7316-D8F9C2EAF718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OGOS</a:t>
            </a:r>
          </a:p>
        </p:txBody>
      </p:sp>
    </p:spTree>
    <p:extLst>
      <p:ext uri="{BB962C8B-B14F-4D97-AF65-F5344CB8AC3E}">
        <p14:creationId xmlns:p14="http://schemas.microsoft.com/office/powerpoint/2010/main" val="2225320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B682E-E7D6-D568-D11D-112839E24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E7337E80-9BB7-9C9C-9943-0E8B49D16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43023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F3FFA6B-850E-AD61-68BF-C0C1B7EF4602}"/>
              </a:ext>
            </a:extLst>
          </p:cNvPr>
          <p:cNvSpPr txBox="1"/>
          <p:nvPr/>
        </p:nvSpPr>
        <p:spPr>
          <a:xfrm>
            <a:off x="6821714" y="431396"/>
            <a:ext cx="245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SEPTEMBER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EB471-DA20-24E8-FE31-795577659339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6485BFFE-2911-F217-4DFD-3265E46A7820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B81020-F129-55DE-DD16-7D82C1A98DE0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AB42BC-BEE2-A8FB-5697-8BA7BD860D94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B31D893-90B8-2C08-7DC2-B5CE1DDE1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2B75D5B-E0BC-9E9D-826B-81222280C1DC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E65427CF-1646-8E06-3476-B7467AB544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4343C325-75C8-6827-514B-5135D28CC3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E95C5B2-937A-A05E-6898-781EB0493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3986BD-2A3A-D1CC-20C6-6176E0818F42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403373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B10F7-DB82-C0B9-7F6F-50B570D02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39CDB51-0B77-5179-B595-57001841D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04F410-3EFF-4045-7E71-E2236E480148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60FBB2-4D46-9BA1-CFB6-398DC08E2D57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1693872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39ADC-34DF-B2F0-0CFF-96D2BE5ED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456C58-B6CD-7259-165F-FB18F8CCB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9FBB0D-9F02-85D5-27E9-33174F237AA7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89E766-8BC1-6505-6818-2B6988FF50F4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281870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D71AD1D-EB69-45AA-8AF3-1FF345133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08852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71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highlight>
                          <a:srgbClr val="FFFF00"/>
                        </a:highlight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1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F06CAD23-89EA-4DDE-A29A-795EEE3351A9}"/>
              </a:ext>
            </a:extLst>
          </p:cNvPr>
          <p:cNvSpPr txBox="1"/>
          <p:nvPr/>
        </p:nvSpPr>
        <p:spPr>
          <a:xfrm>
            <a:off x="7351131" y="431396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JANUARI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8AE24-6C41-49E3-AB1E-0B4F6C5F3C24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50D6A60-FEFE-4056-A9AC-EEA53B5DAB84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D9AF80-00B8-4471-8972-FF99A484C153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408E9E-6796-4244-9F41-9598ACAFC7D0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65F7B59-5F94-46D6-9873-185B6662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EC3F175-D6F1-7F58-EC52-9C0E57A7AED0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DDFDB857-97B3-7CC6-5C19-25C287673BD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80888A2C-6A9A-8464-C9EF-BF9EFDC7D84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718A0FE-8715-AA3A-17E6-5CA39B885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8380E0-3D06-99A9-8996-B97C49889828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173439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12F2-E000-1D00-41FB-6BBC00B8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A6CF118-18C3-7720-D167-F62FE959D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53679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3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3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573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573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573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573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573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3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9981B900-2889-951B-D530-0051A6DDFB4C}"/>
              </a:ext>
            </a:extLst>
          </p:cNvPr>
          <p:cNvSpPr txBox="1"/>
          <p:nvPr/>
        </p:nvSpPr>
        <p:spPr>
          <a:xfrm>
            <a:off x="6821714" y="431396"/>
            <a:ext cx="245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OKTOBER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8C07A-CD62-D604-B6F8-0E1A765F84FD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F4FC363D-F925-2F5C-3068-ACF1A7E11B31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BDB7EB-1DB2-6D9B-AD96-703D375C8C02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50924F-80EF-1833-4472-185B2F49E17F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BF9E2DC-0088-832C-BE45-4E03EC902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6791499-7ABA-B689-F099-031CC35164C7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570E94CB-78B6-77DB-D318-4F8655CD43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9A19CEE-7DC4-5DB5-12F1-5DAD933F3D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7C8D03C-5CF2-9085-D2D0-BF33634D2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E6393E-3149-F6F5-3B8D-D5F44FBF4CBE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704451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2CBB-0042-65C6-D9D9-9D22A56FD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0B2ED76-D69F-327A-EC00-D24AC105C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94E1EE-91FD-7C02-A66D-DD4ACF5A8C4F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8166E6-0A44-5496-3377-C32A5304F145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OKTOBER</a:t>
            </a:r>
          </a:p>
        </p:txBody>
      </p:sp>
    </p:spTree>
    <p:extLst>
      <p:ext uri="{BB962C8B-B14F-4D97-AF65-F5344CB8AC3E}">
        <p14:creationId xmlns:p14="http://schemas.microsoft.com/office/powerpoint/2010/main" val="1416962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8560D-1BCA-A9BE-61C7-2E7065F36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732218C-AF84-2BCE-6CE1-F384E1DC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735BE2-13F4-9F10-49EC-9FA0DEB357C5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EFED03-CBE6-13A1-4130-E82BF600A950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OKTOBER</a:t>
            </a:r>
          </a:p>
        </p:txBody>
      </p:sp>
    </p:spTree>
    <p:extLst>
      <p:ext uri="{BB962C8B-B14F-4D97-AF65-F5344CB8AC3E}">
        <p14:creationId xmlns:p14="http://schemas.microsoft.com/office/powerpoint/2010/main" val="3791527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64F7-9B9B-C9F0-0733-6588395D9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EF02208-BB2B-0A21-10AC-5F10AD98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432801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573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30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30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2ACD097-3812-8CB3-F0CD-9C33F833CF7F}"/>
              </a:ext>
            </a:extLst>
          </p:cNvPr>
          <p:cNvSpPr txBox="1"/>
          <p:nvPr/>
        </p:nvSpPr>
        <p:spPr>
          <a:xfrm>
            <a:off x="6821714" y="431396"/>
            <a:ext cx="245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NOVEMBER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79871-7321-3D55-A9F5-C04E655FD0A0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5890F100-EF12-6E75-7B7B-761A5BBC335D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760824-1D86-4BDD-BAC6-AD85FC2753D0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05A316-9487-FAEF-9209-66273B40E745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338FF40-F459-C203-A770-CF5D752E3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FA29454-0CC0-F763-793B-D8208FEDF1D1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E72ACB30-E223-D074-466B-ED21A42A9C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73CED76-C835-F772-765A-06356A482F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63DFEF4-3DC8-BD3D-5E44-CD82AAA72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02B819-9B85-EBC5-7830-E9D688BC05B9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3609245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28A2C-95D4-05BC-8088-4C729D54D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B198D55-B53D-6E64-7C6F-E74824C0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DB8619-046C-C821-C6FA-D66DA5DBC75D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6B45B0-6AF9-6E8C-41ED-2644E9B00CF8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783950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B65C5-F2F5-F059-656A-A5AD01BF8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F95CFFC-8509-DD1D-0694-6FAC8E0C4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2BF837-AED0-8EFF-C7BD-6F0AD058744E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188070-F221-A61A-50FE-BC2D5ABC0CE2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1402055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F26D5-89D9-58EB-922E-A185E94D8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B2C7C1B7-4E65-E912-5C59-854BB7053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05460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656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656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6FB4164E-E43A-E88B-31CB-961C5E6AC687}"/>
              </a:ext>
            </a:extLst>
          </p:cNvPr>
          <p:cNvSpPr txBox="1"/>
          <p:nvPr/>
        </p:nvSpPr>
        <p:spPr>
          <a:xfrm>
            <a:off x="6821714" y="431396"/>
            <a:ext cx="245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DISEMBER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EE95A-074C-D671-5899-ADC7E6716BEA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F4667F5-E9CF-E96B-163B-BE2AA168DEC6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CA3B50-0D53-FD1F-C782-7B008FEC742D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AB5C15-D61D-74D4-89FB-7EE648FBA375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58752-5106-956F-22F8-F794C698A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138015B-27BE-439C-E88C-748A3D69416F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AA88E6C5-8D0B-F327-EC07-D91BEC1F43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C7CC8BBA-5376-3309-9158-9142C513C43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BCC1C14-11D2-1631-0099-52C970477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ECD6DD-2CD8-DE8D-D4B7-B7D38DB8FA0D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1028922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12A2-380E-CA03-D6D0-366776C7D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BFFDD9D-1DDD-4A30-8E05-21FAB4AA4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09F39F-1141-823B-8D3D-2FA0C6882A0D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590BA5-8538-B161-8632-6B35D1A792A4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DISEMBER</a:t>
            </a:r>
          </a:p>
        </p:txBody>
      </p:sp>
    </p:spTree>
    <p:extLst>
      <p:ext uri="{BB962C8B-B14F-4D97-AF65-F5344CB8AC3E}">
        <p14:creationId xmlns:p14="http://schemas.microsoft.com/office/powerpoint/2010/main" val="902590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F7FAA-EEF0-08D2-22AC-BEEDEAD5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AC4BC27-7A99-1731-C900-E274B091A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2ECC44-3AA6-708E-91B5-595A8F5C1F2B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D50A1A-210E-D354-AF25-1BA45FD632F9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DISEMBER</a:t>
            </a:r>
          </a:p>
        </p:txBody>
      </p:sp>
    </p:spTree>
    <p:extLst>
      <p:ext uri="{BB962C8B-B14F-4D97-AF65-F5344CB8AC3E}">
        <p14:creationId xmlns:p14="http://schemas.microsoft.com/office/powerpoint/2010/main" val="3251688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AB909-A1D0-8F50-FC88-2006B46D8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9363DB1A-D7A5-A69B-B9A2-FE4B1782A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82" y="3662736"/>
            <a:ext cx="5596556" cy="1069695"/>
          </a:xfrm>
          <a:prstGeom prst="rect">
            <a:avLst/>
          </a:prstGeom>
        </p:spPr>
      </p:pic>
      <p:pic>
        <p:nvPicPr>
          <p:cNvPr id="14" name="Picture 13" descr="A black board with a gold frame&#10;&#10;Description automatically generated">
            <a:extLst>
              <a:ext uri="{FF2B5EF4-FFF2-40B4-BE49-F238E27FC236}">
                <a16:creationId xmlns:a16="http://schemas.microsoft.com/office/drawing/2014/main" id="{7383EB8C-7508-EDF5-AEA0-B22D76A04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82" y="2295084"/>
            <a:ext cx="5596556" cy="1301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00DF2-A24F-15E4-80BA-286DC3593591}"/>
              </a:ext>
            </a:extLst>
          </p:cNvPr>
          <p:cNvSpPr txBox="1"/>
          <p:nvPr/>
        </p:nvSpPr>
        <p:spPr>
          <a:xfrm>
            <a:off x="4192077" y="3874417"/>
            <a:ext cx="504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oppins" panose="00000500000000000000" pitchFamily="2" charset="0"/>
              </a:rPr>
              <a:t>JANUARI - MAC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8FBA8-95E4-0207-FAF8-074A1661E44B}"/>
              </a:ext>
            </a:extLst>
          </p:cNvPr>
          <p:cNvSpPr txBox="1"/>
          <p:nvPr/>
        </p:nvSpPr>
        <p:spPr>
          <a:xfrm>
            <a:off x="859479" y="1501558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9B8E-9B0A-E171-0DF6-CD0C1E3E999A}"/>
              </a:ext>
            </a:extLst>
          </p:cNvPr>
          <p:cNvSpPr txBox="1"/>
          <p:nvPr/>
        </p:nvSpPr>
        <p:spPr>
          <a:xfrm>
            <a:off x="1137307" y="5461024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</a:rPr>
              <a:t>PERANCANGAN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8C2A1-5BCF-5A27-1515-9C882F3BDA58}"/>
              </a:ext>
            </a:extLst>
          </p:cNvPr>
          <p:cNvSpPr txBox="1"/>
          <p:nvPr/>
        </p:nvSpPr>
        <p:spPr>
          <a:xfrm>
            <a:off x="859478" y="2837841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4DE40-5117-6A6C-830B-11206E26B4CB}"/>
              </a:ext>
            </a:extLst>
          </p:cNvPr>
          <p:cNvSpPr txBox="1"/>
          <p:nvPr/>
        </p:nvSpPr>
        <p:spPr>
          <a:xfrm>
            <a:off x="1168106" y="5679199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latin typeface="Poppins" panose="00000500000000000000" pitchFamily="2" charset="0"/>
              </a:rPr>
              <a:t>HARIAN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B7CE6-89B7-C956-57C9-BC474EDD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C4462D-5E55-DD38-A3C9-6B06C094337D}"/>
              </a:ext>
            </a:extLst>
          </p:cNvPr>
          <p:cNvSpPr txBox="1"/>
          <p:nvPr/>
        </p:nvSpPr>
        <p:spPr>
          <a:xfrm>
            <a:off x="4361491" y="2339295"/>
            <a:ext cx="514095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 b="1" dirty="0">
                <a:ln w="0" cap="flat" cmpd="dbl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Poppins" panose="00000500000000000000" pitchFamily="2" charset="0"/>
              </a:rPr>
              <a:t>PLANNER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55C5E-997B-EDA7-2315-5F1D485D13EE}"/>
              </a:ext>
            </a:extLst>
          </p:cNvPr>
          <p:cNvSpPr txBox="1"/>
          <p:nvPr/>
        </p:nvSpPr>
        <p:spPr>
          <a:xfrm>
            <a:off x="974693" y="1501558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E8C98A"/>
                </a:solidFill>
                <a:latin typeface="Poppins" panose="00000500000000000000" pitchFamily="2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7B82E-8B21-3FB2-2E83-BC7183486B98}"/>
              </a:ext>
            </a:extLst>
          </p:cNvPr>
          <p:cNvSpPr txBox="1"/>
          <p:nvPr/>
        </p:nvSpPr>
        <p:spPr>
          <a:xfrm>
            <a:off x="974692" y="2837841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E8C98A"/>
                </a:solidFill>
                <a:latin typeface="Poppins" panose="000005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4569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70E1FB9-5595-475F-89AA-F573592C6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04567"/>
              </p:ext>
            </p:extLst>
          </p:nvPr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AB8678E4-EFDC-4B63-898C-9B21B30DF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0F72CC8C-DA41-4AAC-9B04-0DFF4831FB8E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JANUARI</a:t>
            </a:r>
          </a:p>
        </p:txBody>
      </p:sp>
    </p:spTree>
    <p:extLst>
      <p:ext uri="{BB962C8B-B14F-4D97-AF65-F5344CB8AC3E}">
        <p14:creationId xmlns:p14="http://schemas.microsoft.com/office/powerpoint/2010/main" val="4085628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24EF8-65B9-C7C3-307F-69CD659F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D1AB460-9DAC-A69A-5E92-17CCC89C3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82710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656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1C92EF8-C75E-DC1F-FF89-579E1240190E}"/>
              </a:ext>
            </a:extLst>
          </p:cNvPr>
          <p:cNvSpPr txBox="1"/>
          <p:nvPr/>
        </p:nvSpPr>
        <p:spPr>
          <a:xfrm>
            <a:off x="6821714" y="431396"/>
            <a:ext cx="245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JANUARI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C0207-56C0-E308-8F53-6E862F154A26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5D85D268-991C-DB7D-FD32-EA644E150793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292CA7-4D33-57FA-93C6-AC008B2E7EA9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63D8-D3C3-9787-FAF7-380982FED890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B5B7C-362A-28DA-CACD-E7DD59CC4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479A6C8-52C5-D1E4-49D7-3A169F165B08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227D39-A746-C18E-16DF-D00A280E72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EC8BB-8B79-ED0D-85D8-346F51E24B0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1B9B5-7005-EF24-E03A-D8E4BACE5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F7CCF9-35E7-3536-76F6-C11E3D854C9C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679968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6BD74-14C6-FC93-2CF2-A2AF64C0A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D6620CC-0D41-323B-7D51-CB398936B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8A387E-D45B-E7A1-A9DF-E45799BA3188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BDD32C-FB61-0AD5-0AFE-FFE3BD379805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JANUARI</a:t>
            </a:r>
          </a:p>
        </p:txBody>
      </p:sp>
    </p:spTree>
    <p:extLst>
      <p:ext uri="{BB962C8B-B14F-4D97-AF65-F5344CB8AC3E}">
        <p14:creationId xmlns:p14="http://schemas.microsoft.com/office/powerpoint/2010/main" val="3586323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DE9D2-3AEC-136F-B3CB-5790EECC1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D16BBE0-B55A-00EB-AA3E-48D4E9BC1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033B26-0A3B-13BA-69E6-7C1094A98D50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E98D74-A53E-2205-9E07-6475BD5EB07B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JANUARI</a:t>
            </a:r>
          </a:p>
        </p:txBody>
      </p:sp>
    </p:spTree>
    <p:extLst>
      <p:ext uri="{BB962C8B-B14F-4D97-AF65-F5344CB8AC3E}">
        <p14:creationId xmlns:p14="http://schemas.microsoft.com/office/powerpoint/2010/main" val="801124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6972-D154-9679-07AD-378B8B703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AE76300-8776-19CF-2B80-FB2182DE2F1A}"/>
              </a:ext>
            </a:extLst>
          </p:cNvPr>
          <p:cNvGraphicFramePr>
            <a:graphicFrameLocks noGrp="1"/>
          </p:cNvGraphicFramePr>
          <p:nvPr/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7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CDC58E43-86F5-BA94-EC0C-489C8941E619}"/>
              </a:ext>
            </a:extLst>
          </p:cNvPr>
          <p:cNvSpPr txBox="1"/>
          <p:nvPr/>
        </p:nvSpPr>
        <p:spPr>
          <a:xfrm>
            <a:off x="6821714" y="431396"/>
            <a:ext cx="245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FEBRUARI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1267B-B83B-97E6-D6F5-5D5991FFE59B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425E4407-1461-E214-CD88-E9FDB499DDD4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D661C0-2E6D-0E1C-B273-4BE1D318DA14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A62B33-EA01-370D-967D-3FE9E1DEC493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97D71EF-B68E-119A-D0EA-915299B0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FA11007-ABDA-9B8D-FF35-0D2DD3A59492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97274-346C-6C47-16AE-14DF93CD70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3614A-56AA-C0A4-115D-760C7080AD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94E6F-9B79-068A-A905-A085B6E14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93C295-17F4-D1AF-42FC-0A6DDDE485A6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3879672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EFEB8-D972-7266-6744-0F2B3A6E9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995215F-A72E-47D9-875C-DE449D028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5561E6-BD9D-CF67-3E30-ED2462193315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05D539-31ED-F9A2-D407-2F070D82DA5A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FEBRUARI</a:t>
            </a:r>
          </a:p>
        </p:txBody>
      </p:sp>
    </p:spTree>
    <p:extLst>
      <p:ext uri="{BB962C8B-B14F-4D97-AF65-F5344CB8AC3E}">
        <p14:creationId xmlns:p14="http://schemas.microsoft.com/office/powerpoint/2010/main" val="3714106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22576-E4EC-AA27-0E9C-75F57DC9A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889E9AE-5CB3-B5DB-E105-004CE05D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B9E299-6A1E-0934-7AAC-744D9C1C7B55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9AC99F-E287-BAB3-BC6E-015321CB685B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FEBRUARI</a:t>
            </a:r>
          </a:p>
        </p:txBody>
      </p:sp>
    </p:spTree>
    <p:extLst>
      <p:ext uri="{BB962C8B-B14F-4D97-AF65-F5344CB8AC3E}">
        <p14:creationId xmlns:p14="http://schemas.microsoft.com/office/powerpoint/2010/main" val="2955875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AD80C-0F5B-FABB-2B5B-95E0D14ED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70A8653-C485-2DC8-F376-AD41C3695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09147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17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717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17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91176E99-7400-5D8F-B197-03137CF16DFA}"/>
              </a:ext>
            </a:extLst>
          </p:cNvPr>
          <p:cNvSpPr txBox="1"/>
          <p:nvPr/>
        </p:nvSpPr>
        <p:spPr>
          <a:xfrm>
            <a:off x="6821714" y="431396"/>
            <a:ext cx="245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MAC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5E3F6-B683-C287-7336-602DC6A361C6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65F6EB3C-EE89-5E9E-7F3D-8076C381D34E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4060FB-A730-D44F-5AC6-B8400F049CBA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B93743-D260-6836-1348-5553FE44AE96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438166C-F423-6C62-AA2F-2253EC71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3415774-F2FA-38C4-EA70-33192B3D3E27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2BE843-3AEB-3E2A-1A3B-3F9D1F5493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F0E6-2854-D081-22CF-8264EBB7E9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9EE10-3919-90F1-5761-25E365B7E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81BD7D-D92F-279E-F524-6AE55C9A7334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3577361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B15C2-DD87-8873-2275-7864CDF01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6FDDA6C-3D39-EF6B-9042-1E8013E24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5521D8-5492-6C46-8BDB-5EB527BF1BD3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84334A-B48F-067B-0038-A4250E197CEA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123818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0627E-D07B-189E-833D-40A54ADBF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AFFDB15-B454-EF29-09A6-176A9D4B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B34B45-B659-B734-DF6D-D6C993425120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098353-A863-A033-D884-E30AE847CC0D}"/>
              </a:ext>
            </a:extLst>
          </p:cNvPr>
          <p:cNvSpPr txBox="1"/>
          <p:nvPr/>
        </p:nvSpPr>
        <p:spPr>
          <a:xfrm>
            <a:off x="6391124" y="450873"/>
            <a:ext cx="264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3840204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649F-EA99-ECCD-E538-B78EE864D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D5C31E-DB40-C8A7-184B-01C7B1F283CE}"/>
              </a:ext>
            </a:extLst>
          </p:cNvPr>
          <p:cNvSpPr txBox="1"/>
          <p:nvPr/>
        </p:nvSpPr>
        <p:spPr>
          <a:xfrm>
            <a:off x="859479" y="1501558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50DF3-290B-D866-D133-8200AB3EC7C5}"/>
              </a:ext>
            </a:extLst>
          </p:cNvPr>
          <p:cNvSpPr txBox="1"/>
          <p:nvPr/>
        </p:nvSpPr>
        <p:spPr>
          <a:xfrm>
            <a:off x="1137307" y="5461024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</a:rPr>
              <a:t>PERANCANGAN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9AA21-7179-11A9-4517-CD98B68A4607}"/>
              </a:ext>
            </a:extLst>
          </p:cNvPr>
          <p:cNvSpPr txBox="1"/>
          <p:nvPr/>
        </p:nvSpPr>
        <p:spPr>
          <a:xfrm>
            <a:off x="859478" y="2837841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4B769-3200-DAB4-BF74-51F071205F6D}"/>
              </a:ext>
            </a:extLst>
          </p:cNvPr>
          <p:cNvSpPr txBox="1"/>
          <p:nvPr/>
        </p:nvSpPr>
        <p:spPr>
          <a:xfrm>
            <a:off x="1168106" y="5679199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latin typeface="Poppins" panose="00000500000000000000" pitchFamily="2" charset="0"/>
              </a:rPr>
              <a:t>HARIAN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D5874-10AA-B27F-4495-7BE7AB00D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021D65-0F3A-2A24-1297-B3F51D2804AF}"/>
              </a:ext>
            </a:extLst>
          </p:cNvPr>
          <p:cNvSpPr txBox="1"/>
          <p:nvPr/>
        </p:nvSpPr>
        <p:spPr>
          <a:xfrm>
            <a:off x="974693" y="1501558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E8C98A"/>
                </a:solidFill>
                <a:latin typeface="Poppins" panose="00000500000000000000" pitchFamily="2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0DE7A-8D8F-4B24-6490-9C0C6746911C}"/>
              </a:ext>
            </a:extLst>
          </p:cNvPr>
          <p:cNvSpPr txBox="1"/>
          <p:nvPr/>
        </p:nvSpPr>
        <p:spPr>
          <a:xfrm>
            <a:off x="974692" y="2837841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E8C98A"/>
                </a:solidFill>
                <a:latin typeface="Poppins" panose="00000500000000000000" pitchFamily="2" charset="0"/>
              </a:rPr>
              <a:t>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CB1905-6DE3-01FE-59E5-4BC4DDAAAF6A}"/>
              </a:ext>
            </a:extLst>
          </p:cNvPr>
          <p:cNvGrpSpPr/>
          <p:nvPr/>
        </p:nvGrpSpPr>
        <p:grpSpPr>
          <a:xfrm>
            <a:off x="3980382" y="2315081"/>
            <a:ext cx="5596556" cy="2034290"/>
            <a:chOff x="3980382" y="1562533"/>
            <a:chExt cx="5596556" cy="2034290"/>
          </a:xfrm>
        </p:grpSpPr>
        <p:pic>
          <p:nvPicPr>
            <p:cNvPr id="14" name="Picture 13" descr="A black board with a gold frame&#10;&#10;Description automatically generated">
              <a:extLst>
                <a:ext uri="{FF2B5EF4-FFF2-40B4-BE49-F238E27FC236}">
                  <a16:creationId xmlns:a16="http://schemas.microsoft.com/office/drawing/2014/main" id="{0D28C730-473C-3F44-C0C1-5D434EA35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382" y="2295084"/>
              <a:ext cx="5596556" cy="1301739"/>
            </a:xfrm>
            <a:prstGeom prst="rect">
              <a:avLst/>
            </a:prstGeom>
          </p:spPr>
        </p:pic>
        <p:pic>
          <p:nvPicPr>
            <p:cNvPr id="2" name="Picture 1" descr="A black board with a gold frame&#10;&#10;Description automatically generated">
              <a:extLst>
                <a:ext uri="{FF2B5EF4-FFF2-40B4-BE49-F238E27FC236}">
                  <a16:creationId xmlns:a16="http://schemas.microsoft.com/office/drawing/2014/main" id="{B30651D7-5C91-830D-C132-A936ADCD9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21"/>
            <a:stretch/>
          </p:blipFill>
          <p:spPr>
            <a:xfrm>
              <a:off x="3980382" y="1562533"/>
              <a:ext cx="5596556" cy="95390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9B0B312-6505-CEA9-25B0-6D53939496E7}"/>
              </a:ext>
            </a:extLst>
          </p:cNvPr>
          <p:cNvSpPr txBox="1"/>
          <p:nvPr/>
        </p:nvSpPr>
        <p:spPr>
          <a:xfrm>
            <a:off x="4218627" y="2807931"/>
            <a:ext cx="5140954" cy="12745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4500"/>
              </a:lnSpc>
            </a:pPr>
            <a:r>
              <a:rPr lang="en-US" sz="4800" b="1" dirty="0">
                <a:ln w="0" cap="flat" cmpd="dbl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Poppins" panose="00000500000000000000" pitchFamily="2" charset="0"/>
              </a:rPr>
              <a:t>PENGURUSAN KATA LALUAN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C6BB6C-F87A-A86A-9208-48CC70C66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627" y="4723287"/>
            <a:ext cx="2057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A7A3-59E5-F873-32BE-8F9761C3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121FF01-DAB9-E971-B7CC-D4C7F2031013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9304E953-5BEE-1644-42ED-FED68EED6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25621B1A-1C75-6556-B8EB-4D2775826004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JANUARI</a:t>
            </a:r>
          </a:p>
        </p:txBody>
      </p:sp>
    </p:spTree>
    <p:extLst>
      <p:ext uri="{BB962C8B-B14F-4D97-AF65-F5344CB8AC3E}">
        <p14:creationId xmlns:p14="http://schemas.microsoft.com/office/powerpoint/2010/main" val="27738316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raphic 173">
            <a:extLst>
              <a:ext uri="{FF2B5EF4-FFF2-40B4-BE49-F238E27FC236}">
                <a16:creationId xmlns:a16="http://schemas.microsoft.com/office/drawing/2014/main" id="{C0590747-D56C-445C-9584-1A8EEB5C7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680" y="4411980"/>
            <a:ext cx="3010282" cy="445851"/>
          </a:xfrm>
          <a:prstGeom prst="rect">
            <a:avLst/>
          </a:prstGeom>
        </p:spPr>
      </p:pic>
      <p:pic>
        <p:nvPicPr>
          <p:cNvPr id="198" name="Graphic 197">
            <a:extLst>
              <a:ext uri="{FF2B5EF4-FFF2-40B4-BE49-F238E27FC236}">
                <a16:creationId xmlns:a16="http://schemas.microsoft.com/office/drawing/2014/main" id="{8B024B13-CD71-46AA-A6D3-3A5F71C6D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2821" y="4411980"/>
            <a:ext cx="3010282" cy="44585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3535447-E88F-4D45-8419-BDF2A5EB4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682" y="1198386"/>
            <a:ext cx="3010282" cy="445851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C47DCC26-3B02-4041-AAF5-54B8EEE95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2823" y="1196058"/>
            <a:ext cx="3010282" cy="445851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D1730CD4-47E4-423F-A7ED-E3F43D050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681" y="2819866"/>
            <a:ext cx="3010282" cy="445851"/>
          </a:xfrm>
          <a:prstGeom prst="rect">
            <a:avLst/>
          </a:prstGeom>
        </p:spPr>
      </p:pic>
      <p:pic>
        <p:nvPicPr>
          <p:cNvPr id="190" name="Graphic 189">
            <a:extLst>
              <a:ext uri="{FF2B5EF4-FFF2-40B4-BE49-F238E27FC236}">
                <a16:creationId xmlns:a16="http://schemas.microsoft.com/office/drawing/2014/main" id="{A1AD957E-0F53-4E4B-93F9-79ED2A53D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2822" y="2819866"/>
            <a:ext cx="3010282" cy="445851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562A53F3-F5E9-494A-9667-225E9719E7A2}"/>
              </a:ext>
            </a:extLst>
          </p:cNvPr>
          <p:cNvSpPr/>
          <p:nvPr/>
        </p:nvSpPr>
        <p:spPr>
          <a:xfrm>
            <a:off x="627861" y="1622703"/>
            <a:ext cx="4411065" cy="1093110"/>
          </a:xfrm>
          <a:prstGeom prst="rect">
            <a:avLst/>
          </a:prstGeom>
          <a:solidFill>
            <a:srgbClr val="60C7B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170E96-EC21-4BD2-9D28-53008043B9D1}"/>
              </a:ext>
            </a:extLst>
          </p:cNvPr>
          <p:cNvSpPr/>
          <p:nvPr/>
        </p:nvSpPr>
        <p:spPr>
          <a:xfrm>
            <a:off x="627862" y="1567953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E69EB-C7DB-46EB-9C3A-FA19FD8884E8}"/>
              </a:ext>
            </a:extLst>
          </p:cNvPr>
          <p:cNvSpPr txBox="1"/>
          <p:nvPr/>
        </p:nvSpPr>
        <p:spPr>
          <a:xfrm>
            <a:off x="868144" y="495441"/>
            <a:ext cx="32539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anose="00000500000000000000" pitchFamily="2" charset="0"/>
              </a:rPr>
              <a:t>PENGURUSAN KATA LALUAN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5962C1-2ABB-41E7-B26B-D2D269805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93116"/>
              </p:ext>
            </p:extLst>
          </p:nvPr>
        </p:nvGraphicFramePr>
        <p:xfrm>
          <a:off x="761188" y="1724960"/>
          <a:ext cx="4191811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909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57733342"/>
                    </a:ext>
                  </a:extLst>
                </a:gridCol>
                <a:gridCol w="2724622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81CC149-0E8E-4F4A-86B5-93D6D29A0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6770"/>
              </p:ext>
            </p:extLst>
          </p:nvPr>
        </p:nvGraphicFramePr>
        <p:xfrm>
          <a:off x="3814902" y="1274228"/>
          <a:ext cx="1138097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097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pic>
        <p:nvPicPr>
          <p:cNvPr id="95" name="Graphic 94">
            <a:extLst>
              <a:ext uri="{FF2B5EF4-FFF2-40B4-BE49-F238E27FC236}">
                <a16:creationId xmlns:a16="http://schemas.microsoft.com/office/drawing/2014/main" id="{40409B33-8D18-403A-8149-DE8740915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770" y="1198386"/>
            <a:ext cx="256004" cy="313229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ACD52418-E46B-4C69-AC25-30AB9AD9D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5500" y="1299104"/>
            <a:ext cx="178303" cy="210456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DD2522D8-0569-4D65-9CCF-F77DAA1E9A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05500" y="2428425"/>
            <a:ext cx="160811" cy="173342"/>
          </a:xfrm>
          <a:prstGeom prst="rect">
            <a:avLst/>
          </a:prstGeom>
        </p:spPr>
      </p:pic>
      <p:sp>
        <p:nvSpPr>
          <p:cNvPr id="214" name="Content Placeholder 213">
            <a:extLst>
              <a:ext uri="{FF2B5EF4-FFF2-40B4-BE49-F238E27FC236}">
                <a16:creationId xmlns:a16="http://schemas.microsoft.com/office/drawing/2014/main" id="{8E81580B-A0FC-470B-AEC5-09967F01D6A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00005" y="1276630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215" name="Content Placeholder 214">
            <a:extLst>
              <a:ext uri="{FF2B5EF4-FFF2-40B4-BE49-F238E27FC236}">
                <a16:creationId xmlns:a16="http://schemas.microsoft.com/office/drawing/2014/main" id="{5C1877DB-6C57-4F07-A2E0-01BF245B042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547859" y="1276630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216" name="Content Placeholder 215">
            <a:extLst>
              <a:ext uri="{FF2B5EF4-FFF2-40B4-BE49-F238E27FC236}">
                <a16:creationId xmlns:a16="http://schemas.microsoft.com/office/drawing/2014/main" id="{F7CD00B3-F039-4338-A693-BE82E8A0C2F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00005" y="2885774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217" name="Content Placeholder 216">
            <a:extLst>
              <a:ext uri="{FF2B5EF4-FFF2-40B4-BE49-F238E27FC236}">
                <a16:creationId xmlns:a16="http://schemas.microsoft.com/office/drawing/2014/main" id="{59C66673-1BD8-4213-9BED-FB82D9D9F24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547859" y="2885774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218" name="Content Placeholder 217">
            <a:extLst>
              <a:ext uri="{FF2B5EF4-FFF2-40B4-BE49-F238E27FC236}">
                <a16:creationId xmlns:a16="http://schemas.microsoft.com/office/drawing/2014/main" id="{5E689344-47EA-425B-BA1F-16CA5F1020F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00005" y="4465734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219" name="Content Placeholder 218">
            <a:extLst>
              <a:ext uri="{FF2B5EF4-FFF2-40B4-BE49-F238E27FC236}">
                <a16:creationId xmlns:a16="http://schemas.microsoft.com/office/drawing/2014/main" id="{9A644EA6-BE7B-4EA5-9715-F5ED0F8A1D0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547859" y="4465734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D462D24-B851-4BFC-BEEE-BC6C6E2CC693}"/>
              </a:ext>
            </a:extLst>
          </p:cNvPr>
          <p:cNvSpPr/>
          <p:nvPr/>
        </p:nvSpPr>
        <p:spPr>
          <a:xfrm>
            <a:off x="627860" y="3244183"/>
            <a:ext cx="4411065" cy="1093110"/>
          </a:xfrm>
          <a:prstGeom prst="rect">
            <a:avLst/>
          </a:prstGeom>
          <a:solidFill>
            <a:srgbClr val="60C7B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296415A-D315-48DE-BF6F-0B06000D3CD5}"/>
              </a:ext>
            </a:extLst>
          </p:cNvPr>
          <p:cNvSpPr/>
          <p:nvPr/>
        </p:nvSpPr>
        <p:spPr>
          <a:xfrm>
            <a:off x="627861" y="3189433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EC5ED19F-BD92-4DB0-929D-AAFD3F2AF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24497"/>
              </p:ext>
            </p:extLst>
          </p:nvPr>
        </p:nvGraphicFramePr>
        <p:xfrm>
          <a:off x="761187" y="3346440"/>
          <a:ext cx="4191811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909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57733342"/>
                    </a:ext>
                  </a:extLst>
                </a:gridCol>
                <a:gridCol w="2724622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165" name="Table 164">
            <a:extLst>
              <a:ext uri="{FF2B5EF4-FFF2-40B4-BE49-F238E27FC236}">
                <a16:creationId xmlns:a16="http://schemas.microsoft.com/office/drawing/2014/main" id="{FBFBB239-28FF-4B18-8022-BB3CFBD46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44036"/>
              </p:ext>
            </p:extLst>
          </p:nvPr>
        </p:nvGraphicFramePr>
        <p:xfrm>
          <a:off x="3814901" y="2895708"/>
          <a:ext cx="1138097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097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pic>
        <p:nvPicPr>
          <p:cNvPr id="167" name="Graphic 166">
            <a:extLst>
              <a:ext uri="{FF2B5EF4-FFF2-40B4-BE49-F238E27FC236}">
                <a16:creationId xmlns:a16="http://schemas.microsoft.com/office/drawing/2014/main" id="{87353B5D-E5B4-4CED-9E8C-6B1A03D9B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769" y="2819866"/>
            <a:ext cx="256004" cy="313229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5A29E6E9-6207-4E7E-800F-8D1C17625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5499" y="2920584"/>
            <a:ext cx="178303" cy="210456"/>
          </a:xfrm>
          <a:prstGeom prst="rect">
            <a:avLst/>
          </a:prstGeom>
        </p:spPr>
      </p:pic>
      <p:pic>
        <p:nvPicPr>
          <p:cNvPr id="169" name="Graphic 168">
            <a:extLst>
              <a:ext uri="{FF2B5EF4-FFF2-40B4-BE49-F238E27FC236}">
                <a16:creationId xmlns:a16="http://schemas.microsoft.com/office/drawing/2014/main" id="{EFDF8F2C-0BF5-4E3E-82FB-FAC8D1274C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05499" y="4049905"/>
            <a:ext cx="160811" cy="173342"/>
          </a:xfrm>
          <a:prstGeom prst="rect">
            <a:avLst/>
          </a:prstGeom>
        </p:spPr>
      </p:pic>
      <p:sp>
        <p:nvSpPr>
          <p:cNvPr id="170" name="Rectangle 169">
            <a:extLst>
              <a:ext uri="{FF2B5EF4-FFF2-40B4-BE49-F238E27FC236}">
                <a16:creationId xmlns:a16="http://schemas.microsoft.com/office/drawing/2014/main" id="{CEE47694-D12A-4288-8110-83DC8A8A1A48}"/>
              </a:ext>
            </a:extLst>
          </p:cNvPr>
          <p:cNvSpPr/>
          <p:nvPr/>
        </p:nvSpPr>
        <p:spPr>
          <a:xfrm>
            <a:off x="627859" y="4836297"/>
            <a:ext cx="4411065" cy="1093110"/>
          </a:xfrm>
          <a:prstGeom prst="rect">
            <a:avLst/>
          </a:prstGeom>
          <a:solidFill>
            <a:srgbClr val="60C7B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F7A80CA-A95E-46A7-A4CA-64C598A264F0}"/>
              </a:ext>
            </a:extLst>
          </p:cNvPr>
          <p:cNvSpPr/>
          <p:nvPr/>
        </p:nvSpPr>
        <p:spPr>
          <a:xfrm>
            <a:off x="627860" y="4781547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E6FC74B9-F2BE-4013-9903-CE105C6B3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815324"/>
              </p:ext>
            </p:extLst>
          </p:nvPr>
        </p:nvGraphicFramePr>
        <p:xfrm>
          <a:off x="761186" y="4938554"/>
          <a:ext cx="4191811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909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57733342"/>
                    </a:ext>
                  </a:extLst>
                </a:gridCol>
                <a:gridCol w="2724622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173" name="Table 172">
            <a:extLst>
              <a:ext uri="{FF2B5EF4-FFF2-40B4-BE49-F238E27FC236}">
                <a16:creationId xmlns:a16="http://schemas.microsoft.com/office/drawing/2014/main" id="{135F11DD-A66F-4A22-975F-D978B6953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40380"/>
              </p:ext>
            </p:extLst>
          </p:nvPr>
        </p:nvGraphicFramePr>
        <p:xfrm>
          <a:off x="3814900" y="4487822"/>
          <a:ext cx="1138097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097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pic>
        <p:nvPicPr>
          <p:cNvPr id="175" name="Graphic 174">
            <a:extLst>
              <a:ext uri="{FF2B5EF4-FFF2-40B4-BE49-F238E27FC236}">
                <a16:creationId xmlns:a16="http://schemas.microsoft.com/office/drawing/2014/main" id="{D922309E-53E1-42A9-9F66-C596837C4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768" y="4411980"/>
            <a:ext cx="256004" cy="313229"/>
          </a:xfrm>
          <a:prstGeom prst="rect">
            <a:avLst/>
          </a:prstGeom>
        </p:spPr>
      </p:pic>
      <p:pic>
        <p:nvPicPr>
          <p:cNvPr id="176" name="Graphic 175">
            <a:extLst>
              <a:ext uri="{FF2B5EF4-FFF2-40B4-BE49-F238E27FC236}">
                <a16:creationId xmlns:a16="http://schemas.microsoft.com/office/drawing/2014/main" id="{A51DCB89-EBB8-40D6-9D01-A81C4867D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5498" y="4512698"/>
            <a:ext cx="178303" cy="210456"/>
          </a:xfrm>
          <a:prstGeom prst="rect">
            <a:avLst/>
          </a:prstGeom>
        </p:spPr>
      </p:pic>
      <p:pic>
        <p:nvPicPr>
          <p:cNvPr id="177" name="Graphic 176">
            <a:extLst>
              <a:ext uri="{FF2B5EF4-FFF2-40B4-BE49-F238E27FC236}">
                <a16:creationId xmlns:a16="http://schemas.microsoft.com/office/drawing/2014/main" id="{0EAB1AE3-79C5-4457-9BCF-7EA35A6F0F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05498" y="5642019"/>
            <a:ext cx="160811" cy="173342"/>
          </a:xfrm>
          <a:prstGeom prst="rect">
            <a:avLst/>
          </a:prstGeom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3AD94C8A-0E1F-44E8-AB01-0162A302AAC4}"/>
              </a:ext>
            </a:extLst>
          </p:cNvPr>
          <p:cNvSpPr/>
          <p:nvPr/>
        </p:nvSpPr>
        <p:spPr>
          <a:xfrm>
            <a:off x="5111002" y="1622703"/>
            <a:ext cx="4411065" cy="1093110"/>
          </a:xfrm>
          <a:prstGeom prst="rect">
            <a:avLst/>
          </a:prstGeom>
          <a:solidFill>
            <a:srgbClr val="60C7B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DE52DA5-7CDE-4576-877A-6D25358A4853}"/>
              </a:ext>
            </a:extLst>
          </p:cNvPr>
          <p:cNvSpPr/>
          <p:nvPr/>
        </p:nvSpPr>
        <p:spPr>
          <a:xfrm>
            <a:off x="5111003" y="1567953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2306D171-6A1C-41F1-BB00-402FC568A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84027"/>
              </p:ext>
            </p:extLst>
          </p:nvPr>
        </p:nvGraphicFramePr>
        <p:xfrm>
          <a:off x="5244329" y="1724960"/>
          <a:ext cx="4191811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909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57733342"/>
                    </a:ext>
                  </a:extLst>
                </a:gridCol>
                <a:gridCol w="2724622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181" name="Table 180">
            <a:extLst>
              <a:ext uri="{FF2B5EF4-FFF2-40B4-BE49-F238E27FC236}">
                <a16:creationId xmlns:a16="http://schemas.microsoft.com/office/drawing/2014/main" id="{B7977ACC-70DF-43CA-9F82-2A44673DA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10910"/>
              </p:ext>
            </p:extLst>
          </p:nvPr>
        </p:nvGraphicFramePr>
        <p:xfrm>
          <a:off x="8298043" y="1274228"/>
          <a:ext cx="1138097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097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pic>
        <p:nvPicPr>
          <p:cNvPr id="183" name="Graphic 182">
            <a:extLst>
              <a:ext uri="{FF2B5EF4-FFF2-40B4-BE49-F238E27FC236}">
                <a16:creationId xmlns:a16="http://schemas.microsoft.com/office/drawing/2014/main" id="{522F8347-392D-4471-AC6D-A3B8EB162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911" y="1198386"/>
            <a:ext cx="256004" cy="313229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55EE5301-0F64-4814-A100-C096EC7FF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8641" y="1299104"/>
            <a:ext cx="178303" cy="210456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24E1ED27-BBC0-4642-A77E-F602A8A83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8641" y="2428425"/>
            <a:ext cx="160811" cy="173342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1A9FECAD-E6C9-49B1-88DE-E3113BDD7FF7}"/>
              </a:ext>
            </a:extLst>
          </p:cNvPr>
          <p:cNvSpPr/>
          <p:nvPr/>
        </p:nvSpPr>
        <p:spPr>
          <a:xfrm>
            <a:off x="5111001" y="3244183"/>
            <a:ext cx="4411065" cy="1093110"/>
          </a:xfrm>
          <a:prstGeom prst="rect">
            <a:avLst/>
          </a:prstGeom>
          <a:solidFill>
            <a:srgbClr val="60C7B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0C4D16E-9C35-4401-BE1A-CB9177F995DF}"/>
              </a:ext>
            </a:extLst>
          </p:cNvPr>
          <p:cNvSpPr/>
          <p:nvPr/>
        </p:nvSpPr>
        <p:spPr>
          <a:xfrm>
            <a:off x="5111002" y="3189433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8" name="Table 187">
            <a:extLst>
              <a:ext uri="{FF2B5EF4-FFF2-40B4-BE49-F238E27FC236}">
                <a16:creationId xmlns:a16="http://schemas.microsoft.com/office/drawing/2014/main" id="{61FEE511-2BC6-4429-A812-4AC91DBDA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39311"/>
              </p:ext>
            </p:extLst>
          </p:nvPr>
        </p:nvGraphicFramePr>
        <p:xfrm>
          <a:off x="5244328" y="3346440"/>
          <a:ext cx="4191811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909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57733342"/>
                    </a:ext>
                  </a:extLst>
                </a:gridCol>
                <a:gridCol w="2724622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189" name="Table 188">
            <a:extLst>
              <a:ext uri="{FF2B5EF4-FFF2-40B4-BE49-F238E27FC236}">
                <a16:creationId xmlns:a16="http://schemas.microsoft.com/office/drawing/2014/main" id="{EB0EEB2A-EBC3-4720-975F-76043B77A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47548"/>
              </p:ext>
            </p:extLst>
          </p:nvPr>
        </p:nvGraphicFramePr>
        <p:xfrm>
          <a:off x="8298042" y="2895708"/>
          <a:ext cx="1138097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097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pic>
        <p:nvPicPr>
          <p:cNvPr id="191" name="Graphic 190">
            <a:extLst>
              <a:ext uri="{FF2B5EF4-FFF2-40B4-BE49-F238E27FC236}">
                <a16:creationId xmlns:a16="http://schemas.microsoft.com/office/drawing/2014/main" id="{695C146E-20B1-4A50-9686-E228491C8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910" y="2819866"/>
            <a:ext cx="256004" cy="313229"/>
          </a:xfrm>
          <a:prstGeom prst="rect">
            <a:avLst/>
          </a:prstGeom>
        </p:spPr>
      </p:pic>
      <p:pic>
        <p:nvPicPr>
          <p:cNvPr id="192" name="Graphic 191">
            <a:extLst>
              <a:ext uri="{FF2B5EF4-FFF2-40B4-BE49-F238E27FC236}">
                <a16:creationId xmlns:a16="http://schemas.microsoft.com/office/drawing/2014/main" id="{711E8929-06B6-499B-B5E4-B382E281D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8640" y="2920584"/>
            <a:ext cx="178303" cy="210456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3677CB2F-810C-4B2B-989D-79ABBD5FB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8640" y="4049905"/>
            <a:ext cx="160811" cy="173342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F5C919EE-EEA6-4B76-A206-577DE5C2FD20}"/>
              </a:ext>
            </a:extLst>
          </p:cNvPr>
          <p:cNvSpPr/>
          <p:nvPr/>
        </p:nvSpPr>
        <p:spPr>
          <a:xfrm>
            <a:off x="5111000" y="4836297"/>
            <a:ext cx="4411065" cy="1093110"/>
          </a:xfrm>
          <a:prstGeom prst="rect">
            <a:avLst/>
          </a:prstGeom>
          <a:solidFill>
            <a:srgbClr val="60C7B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9D0A417-037F-4EE6-B0AD-945395F0D05B}"/>
              </a:ext>
            </a:extLst>
          </p:cNvPr>
          <p:cNvSpPr/>
          <p:nvPr/>
        </p:nvSpPr>
        <p:spPr>
          <a:xfrm>
            <a:off x="5111001" y="4781547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6" name="Table 195">
            <a:extLst>
              <a:ext uri="{FF2B5EF4-FFF2-40B4-BE49-F238E27FC236}">
                <a16:creationId xmlns:a16="http://schemas.microsoft.com/office/drawing/2014/main" id="{622349D6-1751-4F8E-A75C-2F81D27D2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774564"/>
              </p:ext>
            </p:extLst>
          </p:nvPr>
        </p:nvGraphicFramePr>
        <p:xfrm>
          <a:off x="5244327" y="4938554"/>
          <a:ext cx="4191811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909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57733342"/>
                    </a:ext>
                  </a:extLst>
                </a:gridCol>
                <a:gridCol w="2724622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r>
                        <a:rPr lang="en-MY" sz="11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MY" sz="1200" dirty="0">
                          <a:latin typeface="Poppins" panose="00000500000000000000" pitchFamily="2" charset="0"/>
                        </a:rPr>
                        <a:t>: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2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197" name="Table 196">
            <a:extLst>
              <a:ext uri="{FF2B5EF4-FFF2-40B4-BE49-F238E27FC236}">
                <a16:creationId xmlns:a16="http://schemas.microsoft.com/office/drawing/2014/main" id="{3B00A061-DC20-44C6-A7F9-09EDB2706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41490"/>
              </p:ext>
            </p:extLst>
          </p:nvPr>
        </p:nvGraphicFramePr>
        <p:xfrm>
          <a:off x="8298041" y="4487822"/>
          <a:ext cx="1138097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097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200" b="1" dirty="0"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pic>
        <p:nvPicPr>
          <p:cNvPr id="199" name="Graphic 198">
            <a:extLst>
              <a:ext uri="{FF2B5EF4-FFF2-40B4-BE49-F238E27FC236}">
                <a16:creationId xmlns:a16="http://schemas.microsoft.com/office/drawing/2014/main" id="{14FDC996-58D2-458A-83FC-7FB7B6D77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909" y="4411980"/>
            <a:ext cx="256004" cy="313229"/>
          </a:xfrm>
          <a:prstGeom prst="rect">
            <a:avLst/>
          </a:prstGeom>
        </p:spPr>
      </p:pic>
      <p:pic>
        <p:nvPicPr>
          <p:cNvPr id="200" name="Graphic 199">
            <a:extLst>
              <a:ext uri="{FF2B5EF4-FFF2-40B4-BE49-F238E27FC236}">
                <a16:creationId xmlns:a16="http://schemas.microsoft.com/office/drawing/2014/main" id="{3BCB45BE-2B78-4FF5-8DDA-69CA00504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8639" y="4512698"/>
            <a:ext cx="178303" cy="210456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7752629B-A2B2-466F-B240-8FB15DE10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88639" y="5642019"/>
            <a:ext cx="160811" cy="17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91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BC380-0F1F-6A5B-35C5-3BC322794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D62BB-650F-36BA-0505-91B64A7CC9AA}"/>
              </a:ext>
            </a:extLst>
          </p:cNvPr>
          <p:cNvSpPr/>
          <p:nvPr/>
        </p:nvSpPr>
        <p:spPr>
          <a:xfrm>
            <a:off x="1059873" y="1177721"/>
            <a:ext cx="2805546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EDIT NAMA WEBSITE / CTH APDM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8C04A-F112-7C6D-DE20-2BE8CB179FD8}"/>
              </a:ext>
            </a:extLst>
          </p:cNvPr>
          <p:cNvSpPr/>
          <p:nvPr/>
        </p:nvSpPr>
        <p:spPr>
          <a:xfrm>
            <a:off x="655782" y="1175333"/>
            <a:ext cx="37328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32808-10CF-55DE-5171-6110B6C967FC}"/>
              </a:ext>
            </a:extLst>
          </p:cNvPr>
          <p:cNvSpPr/>
          <p:nvPr/>
        </p:nvSpPr>
        <p:spPr>
          <a:xfrm>
            <a:off x="627862" y="1547288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33D1535-7557-DD3C-13CC-BE3BDC9A5BF9}"/>
              </a:ext>
            </a:extLst>
          </p:cNvPr>
          <p:cNvSpPr/>
          <p:nvPr/>
        </p:nvSpPr>
        <p:spPr>
          <a:xfrm>
            <a:off x="2102612" y="1955011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80635AC-12B8-19EF-C322-26092695AA84}"/>
              </a:ext>
            </a:extLst>
          </p:cNvPr>
          <p:cNvSpPr/>
          <p:nvPr/>
        </p:nvSpPr>
        <p:spPr>
          <a:xfrm>
            <a:off x="2102612" y="2253366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7EDE3-25A5-B4C1-444F-0320D12A5978}"/>
              </a:ext>
            </a:extLst>
          </p:cNvPr>
          <p:cNvSpPr/>
          <p:nvPr/>
        </p:nvSpPr>
        <p:spPr>
          <a:xfrm>
            <a:off x="3899514" y="1175333"/>
            <a:ext cx="111920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A30AE96-0367-0C3D-F8D5-4E9F42AC8718}"/>
              </a:ext>
            </a:extLst>
          </p:cNvPr>
          <p:cNvSpPr/>
          <p:nvPr/>
        </p:nvSpPr>
        <p:spPr>
          <a:xfrm>
            <a:off x="2102612" y="1667543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B621437-61D9-1F4F-6377-57DC6BA3A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55684"/>
              </p:ext>
            </p:extLst>
          </p:nvPr>
        </p:nvGraphicFramePr>
        <p:xfrm>
          <a:off x="737488" y="1648877"/>
          <a:ext cx="4186461" cy="878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041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863420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FD60D73-568F-01C5-2F7F-B4A4122B9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489187"/>
              </p:ext>
            </p:extLst>
          </p:nvPr>
        </p:nvGraphicFramePr>
        <p:xfrm>
          <a:off x="3933089" y="1220621"/>
          <a:ext cx="93156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68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MY" sz="1200" b="1" dirty="0">
                          <a:solidFill>
                            <a:srgbClr val="7F6000"/>
                          </a:solidFill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88400-8934-EE49-1C89-DD12406B444E}"/>
              </a:ext>
            </a:extLst>
          </p:cNvPr>
          <p:cNvGrpSpPr/>
          <p:nvPr/>
        </p:nvGrpSpPr>
        <p:grpSpPr>
          <a:xfrm>
            <a:off x="934146" y="1287368"/>
            <a:ext cx="24207" cy="24775"/>
            <a:chOff x="934146" y="1308033"/>
            <a:chExt cx="24207" cy="2477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141BDF-6050-4050-A3D4-2551DB396A41}"/>
                </a:ext>
              </a:extLst>
            </p:cNvPr>
            <p:cNvSpPr/>
            <p:nvPr/>
          </p:nvSpPr>
          <p:spPr>
            <a:xfrm>
              <a:off x="940259" y="1311421"/>
              <a:ext cx="15286" cy="14934"/>
            </a:xfrm>
            <a:custGeom>
              <a:avLst/>
              <a:gdLst>
                <a:gd name="connsiteX0" fmla="*/ 2768 w 15286"/>
                <a:gd name="connsiteY0" fmla="*/ 14930 h 14934"/>
                <a:gd name="connsiteX1" fmla="*/ 821 w 15286"/>
                <a:gd name="connsiteY1" fmla="*/ 14037 h 14934"/>
                <a:gd name="connsiteX2" fmla="*/ 902 w 15286"/>
                <a:gd name="connsiteY2" fmla="*/ 9875 h 14934"/>
                <a:gd name="connsiteX3" fmla="*/ 10304 w 15286"/>
                <a:gd name="connsiteY3" fmla="*/ 821 h 14934"/>
                <a:gd name="connsiteX4" fmla="*/ 14466 w 15286"/>
                <a:gd name="connsiteY4" fmla="*/ 902 h 14934"/>
                <a:gd name="connsiteX5" fmla="*/ 14385 w 15286"/>
                <a:gd name="connsiteY5" fmla="*/ 5064 h 14934"/>
                <a:gd name="connsiteX6" fmla="*/ 4983 w 15286"/>
                <a:gd name="connsiteY6" fmla="*/ 14118 h 14934"/>
                <a:gd name="connsiteX7" fmla="*/ 2768 w 15286"/>
                <a:gd name="connsiteY7" fmla="*/ 14930 h 1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86" h="14934">
                  <a:moveTo>
                    <a:pt x="2768" y="14930"/>
                  </a:moveTo>
                  <a:cubicBezTo>
                    <a:pt x="2061" y="14883"/>
                    <a:pt x="1354" y="14594"/>
                    <a:pt x="821" y="14037"/>
                  </a:cubicBezTo>
                  <a:cubicBezTo>
                    <a:pt x="-304" y="12866"/>
                    <a:pt x="-269" y="11000"/>
                    <a:pt x="902" y="9875"/>
                  </a:cubicBezTo>
                  <a:lnTo>
                    <a:pt x="10304" y="821"/>
                  </a:lnTo>
                  <a:cubicBezTo>
                    <a:pt x="11475" y="-304"/>
                    <a:pt x="13341" y="-269"/>
                    <a:pt x="14466" y="902"/>
                  </a:cubicBezTo>
                  <a:cubicBezTo>
                    <a:pt x="15591" y="2073"/>
                    <a:pt x="15556" y="3939"/>
                    <a:pt x="14385" y="5064"/>
                  </a:cubicBezTo>
                  <a:lnTo>
                    <a:pt x="4983" y="14118"/>
                  </a:lnTo>
                  <a:cubicBezTo>
                    <a:pt x="4368" y="14710"/>
                    <a:pt x="3568" y="14976"/>
                    <a:pt x="2768" y="14930"/>
                  </a:cubicBezTo>
                  <a:close/>
                </a:path>
              </a:pathLst>
            </a:custGeom>
            <a:solidFill>
              <a:srgbClr val="FFB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20119A9-9CA2-CF0B-F3DE-9C0A340A4114}"/>
                </a:ext>
              </a:extLst>
            </p:cNvPr>
            <p:cNvGrpSpPr/>
            <p:nvPr/>
          </p:nvGrpSpPr>
          <p:grpSpPr>
            <a:xfrm>
              <a:off x="934146" y="1308033"/>
              <a:ext cx="24207" cy="24775"/>
              <a:chOff x="934146" y="1308033"/>
              <a:chExt cx="24207" cy="24775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739A98-0614-D358-A173-1D3E803E08D8}"/>
                  </a:ext>
                </a:extLst>
              </p:cNvPr>
              <p:cNvSpPr/>
              <p:nvPr/>
            </p:nvSpPr>
            <p:spPr>
              <a:xfrm>
                <a:off x="934146" y="1308033"/>
                <a:ext cx="6018" cy="13549"/>
              </a:xfrm>
              <a:custGeom>
                <a:avLst/>
                <a:gdLst>
                  <a:gd name="connsiteX0" fmla="*/ 2760 w 6018"/>
                  <a:gd name="connsiteY0" fmla="*/ 13541 h 13549"/>
                  <a:gd name="connsiteX1" fmla="*/ 1 w 6018"/>
                  <a:gd name="connsiteY1" fmla="*/ 10550 h 13549"/>
                  <a:gd name="connsiteX2" fmla="*/ 140 w 6018"/>
                  <a:gd name="connsiteY2" fmla="*/ 2887 h 13549"/>
                  <a:gd name="connsiteX3" fmla="*/ 3131 w 6018"/>
                  <a:gd name="connsiteY3" fmla="*/ 0 h 13549"/>
                  <a:gd name="connsiteX4" fmla="*/ 6018 w 6018"/>
                  <a:gd name="connsiteY4" fmla="*/ 2991 h 13549"/>
                  <a:gd name="connsiteX5" fmla="*/ 5867 w 6018"/>
                  <a:gd name="connsiteY5" fmla="*/ 10655 h 13549"/>
                  <a:gd name="connsiteX6" fmla="*/ 2876 w 6018"/>
                  <a:gd name="connsiteY6" fmla="*/ 13541 h 13549"/>
                  <a:gd name="connsiteX7" fmla="*/ 2760 w 6018"/>
                  <a:gd name="connsiteY7" fmla="*/ 13541 h 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8" h="13549">
                    <a:moveTo>
                      <a:pt x="2760" y="13541"/>
                    </a:moveTo>
                    <a:cubicBezTo>
                      <a:pt x="1195" y="13449"/>
                      <a:pt x="-34" y="12138"/>
                      <a:pt x="1" y="10550"/>
                    </a:cubicBezTo>
                    <a:lnTo>
                      <a:pt x="140" y="2887"/>
                    </a:lnTo>
                    <a:cubicBezTo>
                      <a:pt x="175" y="1264"/>
                      <a:pt x="1508" y="-23"/>
                      <a:pt x="3131" y="0"/>
                    </a:cubicBezTo>
                    <a:cubicBezTo>
                      <a:pt x="4719" y="58"/>
                      <a:pt x="6052" y="1368"/>
                      <a:pt x="6018" y="2991"/>
                    </a:cubicBezTo>
                    <a:lnTo>
                      <a:pt x="5867" y="10655"/>
                    </a:lnTo>
                    <a:cubicBezTo>
                      <a:pt x="5832" y="12278"/>
                      <a:pt x="4499" y="13564"/>
                      <a:pt x="2876" y="13541"/>
                    </a:cubicBezTo>
                    <a:cubicBezTo>
                      <a:pt x="2841" y="13553"/>
                      <a:pt x="2795" y="13553"/>
                      <a:pt x="2760" y="13541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C46AAFE-183B-14BA-104D-037B042E34DD}"/>
                  </a:ext>
                </a:extLst>
              </p:cNvPr>
              <p:cNvSpPr/>
              <p:nvPr/>
            </p:nvSpPr>
            <p:spPr>
              <a:xfrm>
                <a:off x="944800" y="1326779"/>
                <a:ext cx="13553" cy="6029"/>
              </a:xfrm>
              <a:custGeom>
                <a:avLst/>
                <a:gdLst>
                  <a:gd name="connsiteX0" fmla="*/ 2760 w 13553"/>
                  <a:gd name="connsiteY0" fmla="*/ 5878 h 6029"/>
                  <a:gd name="connsiteX1" fmla="*/ 1 w 13553"/>
                  <a:gd name="connsiteY1" fmla="*/ 2887 h 6029"/>
                  <a:gd name="connsiteX2" fmla="*/ 2992 w 13553"/>
                  <a:gd name="connsiteY2" fmla="*/ 1 h 6029"/>
                  <a:gd name="connsiteX3" fmla="*/ 10666 w 13553"/>
                  <a:gd name="connsiteY3" fmla="*/ 151 h 6029"/>
                  <a:gd name="connsiteX4" fmla="*/ 13553 w 13553"/>
                  <a:gd name="connsiteY4" fmla="*/ 3142 h 6029"/>
                  <a:gd name="connsiteX5" fmla="*/ 10551 w 13553"/>
                  <a:gd name="connsiteY5" fmla="*/ 6029 h 6029"/>
                  <a:gd name="connsiteX6" fmla="*/ 2887 w 13553"/>
                  <a:gd name="connsiteY6" fmla="*/ 5878 h 6029"/>
                  <a:gd name="connsiteX7" fmla="*/ 2760 w 13553"/>
                  <a:gd name="connsiteY7" fmla="*/ 5878 h 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53" h="6029">
                    <a:moveTo>
                      <a:pt x="2760" y="5878"/>
                    </a:moveTo>
                    <a:cubicBezTo>
                      <a:pt x="1195" y="5786"/>
                      <a:pt x="-34" y="4476"/>
                      <a:pt x="1" y="2887"/>
                    </a:cubicBezTo>
                    <a:cubicBezTo>
                      <a:pt x="35" y="1264"/>
                      <a:pt x="1369" y="-34"/>
                      <a:pt x="2992" y="1"/>
                    </a:cubicBezTo>
                    <a:lnTo>
                      <a:pt x="10666" y="151"/>
                    </a:lnTo>
                    <a:cubicBezTo>
                      <a:pt x="12278" y="209"/>
                      <a:pt x="13588" y="1519"/>
                      <a:pt x="13553" y="3142"/>
                    </a:cubicBezTo>
                    <a:cubicBezTo>
                      <a:pt x="13518" y="4766"/>
                      <a:pt x="12185" y="6052"/>
                      <a:pt x="10551" y="6029"/>
                    </a:cubicBezTo>
                    <a:lnTo>
                      <a:pt x="2887" y="5878"/>
                    </a:lnTo>
                    <a:cubicBezTo>
                      <a:pt x="2841" y="5878"/>
                      <a:pt x="2806" y="5878"/>
                      <a:pt x="2760" y="5878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BCA8285-908A-DA40-0F46-DA2A54F1846A}"/>
              </a:ext>
            </a:extLst>
          </p:cNvPr>
          <p:cNvGrpSpPr/>
          <p:nvPr/>
        </p:nvGrpSpPr>
        <p:grpSpPr>
          <a:xfrm>
            <a:off x="761188" y="1218702"/>
            <a:ext cx="179416" cy="241070"/>
            <a:chOff x="761188" y="1239367"/>
            <a:chExt cx="179416" cy="24107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5FFE3F-15D3-36C8-864A-FECC8F426E82}"/>
                </a:ext>
              </a:extLst>
            </p:cNvPr>
            <p:cNvSpPr/>
            <p:nvPr/>
          </p:nvSpPr>
          <p:spPr>
            <a:xfrm>
              <a:off x="784884" y="1239367"/>
              <a:ext cx="132023" cy="125694"/>
            </a:xfrm>
            <a:custGeom>
              <a:avLst/>
              <a:gdLst>
                <a:gd name="connsiteX0" fmla="*/ 121717 w 132023"/>
                <a:gd name="connsiteY0" fmla="*/ 125694 h 125694"/>
                <a:gd name="connsiteX1" fmla="*/ 111423 w 132023"/>
                <a:gd name="connsiteY1" fmla="*/ 115399 h 125694"/>
                <a:gd name="connsiteX2" fmla="*/ 111423 w 132023"/>
                <a:gd name="connsiteY2" fmla="*/ 60749 h 125694"/>
                <a:gd name="connsiteX3" fmla="*/ 71264 w 132023"/>
                <a:gd name="connsiteY3" fmla="*/ 20590 h 125694"/>
                <a:gd name="connsiteX4" fmla="*/ 60749 w 132023"/>
                <a:gd name="connsiteY4" fmla="*/ 20590 h 125694"/>
                <a:gd name="connsiteX5" fmla="*/ 20590 w 132023"/>
                <a:gd name="connsiteY5" fmla="*/ 60749 h 125694"/>
                <a:gd name="connsiteX6" fmla="*/ 20590 w 132023"/>
                <a:gd name="connsiteY6" fmla="*/ 115399 h 125694"/>
                <a:gd name="connsiteX7" fmla="*/ 10295 w 132023"/>
                <a:gd name="connsiteY7" fmla="*/ 125694 h 125694"/>
                <a:gd name="connsiteX8" fmla="*/ 0 w 132023"/>
                <a:gd name="connsiteY8" fmla="*/ 115399 h 125694"/>
                <a:gd name="connsiteX9" fmla="*/ 0 w 132023"/>
                <a:gd name="connsiteY9" fmla="*/ 60749 h 125694"/>
                <a:gd name="connsiteX10" fmla="*/ 60760 w 132023"/>
                <a:gd name="connsiteY10" fmla="*/ 0 h 125694"/>
                <a:gd name="connsiteX11" fmla="*/ 71275 w 132023"/>
                <a:gd name="connsiteY11" fmla="*/ 0 h 125694"/>
                <a:gd name="connsiteX12" fmla="*/ 132024 w 132023"/>
                <a:gd name="connsiteY12" fmla="*/ 60749 h 125694"/>
                <a:gd name="connsiteX13" fmla="*/ 132024 w 132023"/>
                <a:gd name="connsiteY13" fmla="*/ 115399 h 125694"/>
                <a:gd name="connsiteX14" fmla="*/ 121717 w 132023"/>
                <a:gd name="connsiteY14" fmla="*/ 125694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23" h="125694">
                  <a:moveTo>
                    <a:pt x="121717" y="125694"/>
                  </a:moveTo>
                  <a:cubicBezTo>
                    <a:pt x="116037" y="125694"/>
                    <a:pt x="111423" y="121080"/>
                    <a:pt x="111423" y="115399"/>
                  </a:cubicBezTo>
                  <a:lnTo>
                    <a:pt x="111423" y="60749"/>
                  </a:lnTo>
                  <a:cubicBezTo>
                    <a:pt x="111423" y="38606"/>
                    <a:pt x="93407" y="20590"/>
                    <a:pt x="71264" y="20590"/>
                  </a:cubicBezTo>
                  <a:lnTo>
                    <a:pt x="60749" y="20590"/>
                  </a:lnTo>
                  <a:cubicBezTo>
                    <a:pt x="38605" y="20590"/>
                    <a:pt x="20590" y="38606"/>
                    <a:pt x="20590" y="60749"/>
                  </a:cubicBezTo>
                  <a:lnTo>
                    <a:pt x="20590" y="115399"/>
                  </a:lnTo>
                  <a:cubicBezTo>
                    <a:pt x="20590" y="121080"/>
                    <a:pt x="15987" y="125694"/>
                    <a:pt x="10295" y="125694"/>
                  </a:cubicBezTo>
                  <a:cubicBezTo>
                    <a:pt x="4614" y="125694"/>
                    <a:pt x="0" y="121080"/>
                    <a:pt x="0" y="115399"/>
                  </a:cubicBezTo>
                  <a:lnTo>
                    <a:pt x="0" y="60749"/>
                  </a:lnTo>
                  <a:cubicBezTo>
                    <a:pt x="12" y="27244"/>
                    <a:pt x="27267" y="0"/>
                    <a:pt x="60760" y="0"/>
                  </a:cubicBezTo>
                  <a:lnTo>
                    <a:pt x="71275" y="0"/>
                  </a:lnTo>
                  <a:cubicBezTo>
                    <a:pt x="104768" y="0"/>
                    <a:pt x="132024" y="27244"/>
                    <a:pt x="132024" y="60749"/>
                  </a:cubicBezTo>
                  <a:lnTo>
                    <a:pt x="132024" y="115399"/>
                  </a:lnTo>
                  <a:cubicBezTo>
                    <a:pt x="132012" y="121080"/>
                    <a:pt x="127398" y="125694"/>
                    <a:pt x="121717" y="125694"/>
                  </a:cubicBez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F35749-D096-E7B3-A2D2-E853893A2ACD}"/>
                </a:ext>
              </a:extLst>
            </p:cNvPr>
            <p:cNvSpPr/>
            <p:nvPr/>
          </p:nvSpPr>
          <p:spPr>
            <a:xfrm>
              <a:off x="850896" y="1239367"/>
              <a:ext cx="66000" cy="125694"/>
            </a:xfrm>
            <a:custGeom>
              <a:avLst/>
              <a:gdLst>
                <a:gd name="connsiteX0" fmla="*/ 5252 w 66000"/>
                <a:gd name="connsiteY0" fmla="*/ 0 h 125694"/>
                <a:gd name="connsiteX1" fmla="*/ 0 w 66000"/>
                <a:gd name="connsiteY1" fmla="*/ 0 h 125694"/>
                <a:gd name="connsiteX2" fmla="*/ 0 w 66000"/>
                <a:gd name="connsiteY2" fmla="*/ 20590 h 125694"/>
                <a:gd name="connsiteX3" fmla="*/ 5252 w 66000"/>
                <a:gd name="connsiteY3" fmla="*/ 20590 h 125694"/>
                <a:gd name="connsiteX4" fmla="*/ 45411 w 66000"/>
                <a:gd name="connsiteY4" fmla="*/ 60749 h 125694"/>
                <a:gd name="connsiteX5" fmla="*/ 45411 w 66000"/>
                <a:gd name="connsiteY5" fmla="*/ 115399 h 125694"/>
                <a:gd name="connsiteX6" fmla="*/ 55706 w 66000"/>
                <a:gd name="connsiteY6" fmla="*/ 125694 h 125694"/>
                <a:gd name="connsiteX7" fmla="*/ 66000 w 66000"/>
                <a:gd name="connsiteY7" fmla="*/ 115399 h 125694"/>
                <a:gd name="connsiteX8" fmla="*/ 66000 w 66000"/>
                <a:gd name="connsiteY8" fmla="*/ 60749 h 125694"/>
                <a:gd name="connsiteX9" fmla="*/ 5252 w 66000"/>
                <a:gd name="connsiteY9" fmla="*/ 0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000" h="125694">
                  <a:moveTo>
                    <a:pt x="5252" y="0"/>
                  </a:moveTo>
                  <a:lnTo>
                    <a:pt x="0" y="0"/>
                  </a:lnTo>
                  <a:lnTo>
                    <a:pt x="0" y="20590"/>
                  </a:lnTo>
                  <a:lnTo>
                    <a:pt x="5252" y="20590"/>
                  </a:lnTo>
                  <a:cubicBezTo>
                    <a:pt x="27395" y="20590"/>
                    <a:pt x="45411" y="38606"/>
                    <a:pt x="45411" y="60749"/>
                  </a:cubicBezTo>
                  <a:lnTo>
                    <a:pt x="45411" y="115399"/>
                  </a:lnTo>
                  <a:cubicBezTo>
                    <a:pt x="45411" y="121080"/>
                    <a:pt x="50025" y="125694"/>
                    <a:pt x="55706" y="125694"/>
                  </a:cubicBezTo>
                  <a:cubicBezTo>
                    <a:pt x="61398" y="125694"/>
                    <a:pt x="66000" y="121080"/>
                    <a:pt x="66000" y="115399"/>
                  </a:cubicBezTo>
                  <a:lnTo>
                    <a:pt x="66000" y="60749"/>
                  </a:lnTo>
                  <a:cubicBezTo>
                    <a:pt x="66000" y="27244"/>
                    <a:pt x="38745" y="0"/>
                    <a:pt x="5252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1B054E-BB91-A18F-C781-E4BC19678950}"/>
                </a:ext>
              </a:extLst>
            </p:cNvPr>
            <p:cNvSpPr/>
            <p:nvPr/>
          </p:nvSpPr>
          <p:spPr>
            <a:xfrm>
              <a:off x="761188" y="1324415"/>
              <a:ext cx="179416" cy="156022"/>
            </a:xfrm>
            <a:custGeom>
              <a:avLst/>
              <a:gdLst>
                <a:gd name="connsiteX0" fmla="*/ 179417 w 179416"/>
                <a:gd name="connsiteY0" fmla="*/ 138377 h 156022"/>
                <a:gd name="connsiteX1" fmla="*/ 161772 w 179416"/>
                <a:gd name="connsiteY1" fmla="*/ 156022 h 156022"/>
                <a:gd name="connsiteX2" fmla="*/ 17645 w 179416"/>
                <a:gd name="connsiteY2" fmla="*/ 156022 h 156022"/>
                <a:gd name="connsiteX3" fmla="*/ 0 w 179416"/>
                <a:gd name="connsiteY3" fmla="*/ 138377 h 156022"/>
                <a:gd name="connsiteX4" fmla="*/ 0 w 179416"/>
                <a:gd name="connsiteY4" fmla="*/ 17645 h 156022"/>
                <a:gd name="connsiteX5" fmla="*/ 17645 w 179416"/>
                <a:gd name="connsiteY5" fmla="*/ 0 h 156022"/>
                <a:gd name="connsiteX6" fmla="*/ 161760 w 179416"/>
                <a:gd name="connsiteY6" fmla="*/ 0 h 156022"/>
                <a:gd name="connsiteX7" fmla="*/ 179405 w 179416"/>
                <a:gd name="connsiteY7" fmla="*/ 17645 h 156022"/>
                <a:gd name="connsiteX8" fmla="*/ 179405 w 179416"/>
                <a:gd name="connsiteY8" fmla="*/ 138377 h 15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16" h="156022">
                  <a:moveTo>
                    <a:pt x="179417" y="138377"/>
                  </a:moveTo>
                  <a:cubicBezTo>
                    <a:pt x="179417" y="148127"/>
                    <a:pt x="171510" y="156022"/>
                    <a:pt x="161772" y="156022"/>
                  </a:cubicBezTo>
                  <a:lnTo>
                    <a:pt x="17645" y="156022"/>
                  </a:lnTo>
                  <a:cubicBezTo>
                    <a:pt x="7907" y="156022"/>
                    <a:pt x="0" y="148116"/>
                    <a:pt x="0" y="138377"/>
                  </a:cubicBezTo>
                  <a:lnTo>
                    <a:pt x="0" y="17645"/>
                  </a:lnTo>
                  <a:cubicBezTo>
                    <a:pt x="0" y="7895"/>
                    <a:pt x="7907" y="0"/>
                    <a:pt x="17645" y="0"/>
                  </a:cubicBezTo>
                  <a:lnTo>
                    <a:pt x="161760" y="0"/>
                  </a:lnTo>
                  <a:cubicBezTo>
                    <a:pt x="171510" y="0"/>
                    <a:pt x="179405" y="7907"/>
                    <a:pt x="179405" y="17645"/>
                  </a:cubicBezTo>
                  <a:lnTo>
                    <a:pt x="179405" y="138377"/>
                  </a:lnTo>
                  <a:close/>
                </a:path>
              </a:pathLst>
            </a:custGeom>
            <a:solidFill>
              <a:srgbClr val="7F6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EF0AA-63DF-3050-6862-907CE2FBD900}"/>
                </a:ext>
              </a:extLst>
            </p:cNvPr>
            <p:cNvSpPr/>
            <p:nvPr/>
          </p:nvSpPr>
          <p:spPr>
            <a:xfrm>
              <a:off x="850896" y="1324403"/>
              <a:ext cx="89708" cy="156033"/>
            </a:xfrm>
            <a:custGeom>
              <a:avLst/>
              <a:gdLst>
                <a:gd name="connsiteX0" fmla="*/ 72064 w 89708"/>
                <a:gd name="connsiteY0" fmla="*/ 0 h 156033"/>
                <a:gd name="connsiteX1" fmla="*/ 0 w 89708"/>
                <a:gd name="connsiteY1" fmla="*/ 0 h 156033"/>
                <a:gd name="connsiteX2" fmla="*/ 0 w 89708"/>
                <a:gd name="connsiteY2" fmla="*/ 156034 h 156033"/>
                <a:gd name="connsiteX3" fmla="*/ 72064 w 89708"/>
                <a:gd name="connsiteY3" fmla="*/ 156034 h 156033"/>
                <a:gd name="connsiteX4" fmla="*/ 89708 w 89708"/>
                <a:gd name="connsiteY4" fmla="*/ 138389 h 156033"/>
                <a:gd name="connsiteX5" fmla="*/ 89708 w 89708"/>
                <a:gd name="connsiteY5" fmla="*/ 17657 h 156033"/>
                <a:gd name="connsiteX6" fmla="*/ 72064 w 89708"/>
                <a:gd name="connsiteY6" fmla="*/ 0 h 15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708" h="156033">
                  <a:moveTo>
                    <a:pt x="72064" y="0"/>
                  </a:moveTo>
                  <a:lnTo>
                    <a:pt x="0" y="0"/>
                  </a:lnTo>
                  <a:lnTo>
                    <a:pt x="0" y="156034"/>
                  </a:lnTo>
                  <a:lnTo>
                    <a:pt x="72064" y="156034"/>
                  </a:lnTo>
                  <a:cubicBezTo>
                    <a:pt x="81813" y="156034"/>
                    <a:pt x="89708" y="148127"/>
                    <a:pt x="89708" y="138389"/>
                  </a:cubicBezTo>
                  <a:lnTo>
                    <a:pt x="89708" y="17657"/>
                  </a:lnTo>
                  <a:cubicBezTo>
                    <a:pt x="89708" y="7907"/>
                    <a:pt x="81802" y="0"/>
                    <a:pt x="72064" y="0"/>
                  </a:cubicBezTo>
                  <a:close/>
                </a:path>
              </a:pathLst>
            </a:custGeom>
            <a:solidFill>
              <a:srgbClr val="AC83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A6BB2E-B346-A0BA-6C13-6062BEF5371C}"/>
                </a:ext>
              </a:extLst>
            </p:cNvPr>
            <p:cNvSpPr/>
            <p:nvPr/>
          </p:nvSpPr>
          <p:spPr>
            <a:xfrm>
              <a:off x="784246" y="1376932"/>
              <a:ext cx="133299" cy="50987"/>
            </a:xfrm>
            <a:custGeom>
              <a:avLst/>
              <a:gdLst>
                <a:gd name="connsiteX0" fmla="*/ 133299 w 133299"/>
                <a:gd name="connsiteY0" fmla="*/ 44170 h 50987"/>
                <a:gd name="connsiteX1" fmla="*/ 126482 w 133299"/>
                <a:gd name="connsiteY1" fmla="*/ 50987 h 50987"/>
                <a:gd name="connsiteX2" fmla="*/ 6817 w 133299"/>
                <a:gd name="connsiteY2" fmla="*/ 50987 h 50987"/>
                <a:gd name="connsiteX3" fmla="*/ 0 w 133299"/>
                <a:gd name="connsiteY3" fmla="*/ 44170 h 50987"/>
                <a:gd name="connsiteX4" fmla="*/ 0 w 133299"/>
                <a:gd name="connsiteY4" fmla="*/ 6817 h 50987"/>
                <a:gd name="connsiteX5" fmla="*/ 6817 w 133299"/>
                <a:gd name="connsiteY5" fmla="*/ 0 h 50987"/>
                <a:gd name="connsiteX6" fmla="*/ 126482 w 133299"/>
                <a:gd name="connsiteY6" fmla="*/ 0 h 50987"/>
                <a:gd name="connsiteX7" fmla="*/ 133299 w 133299"/>
                <a:gd name="connsiteY7" fmla="*/ 6817 h 50987"/>
                <a:gd name="connsiteX8" fmla="*/ 133299 w 133299"/>
                <a:gd name="connsiteY8" fmla="*/ 4417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99" h="50987">
                  <a:moveTo>
                    <a:pt x="133299" y="44170"/>
                  </a:moveTo>
                  <a:cubicBezTo>
                    <a:pt x="133299" y="47938"/>
                    <a:pt x="130250" y="50987"/>
                    <a:pt x="126482" y="50987"/>
                  </a:cubicBezTo>
                  <a:lnTo>
                    <a:pt x="6817" y="50987"/>
                  </a:lnTo>
                  <a:cubicBezTo>
                    <a:pt x="3049" y="50987"/>
                    <a:pt x="0" y="47938"/>
                    <a:pt x="0" y="44170"/>
                  </a:cubicBezTo>
                  <a:lnTo>
                    <a:pt x="0" y="6817"/>
                  </a:lnTo>
                  <a:cubicBezTo>
                    <a:pt x="0" y="3049"/>
                    <a:pt x="3049" y="0"/>
                    <a:pt x="6817" y="0"/>
                  </a:cubicBezTo>
                  <a:lnTo>
                    <a:pt x="126482" y="0"/>
                  </a:lnTo>
                  <a:cubicBezTo>
                    <a:pt x="130250" y="0"/>
                    <a:pt x="133299" y="3049"/>
                    <a:pt x="133299" y="6817"/>
                  </a:cubicBezTo>
                  <a:lnTo>
                    <a:pt x="133299" y="44170"/>
                  </a:ln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C64722F-6738-F71C-E2E0-28DACFAE0706}"/>
                </a:ext>
              </a:extLst>
            </p:cNvPr>
            <p:cNvSpPr/>
            <p:nvPr/>
          </p:nvSpPr>
          <p:spPr>
            <a:xfrm>
              <a:off x="850896" y="1376932"/>
              <a:ext cx="66649" cy="50987"/>
            </a:xfrm>
            <a:custGeom>
              <a:avLst/>
              <a:gdLst>
                <a:gd name="connsiteX0" fmla="*/ 59833 w 66649"/>
                <a:gd name="connsiteY0" fmla="*/ 0 h 50987"/>
                <a:gd name="connsiteX1" fmla="*/ 0 w 66649"/>
                <a:gd name="connsiteY1" fmla="*/ 0 h 50987"/>
                <a:gd name="connsiteX2" fmla="*/ 0 w 66649"/>
                <a:gd name="connsiteY2" fmla="*/ 50987 h 50987"/>
                <a:gd name="connsiteX3" fmla="*/ 59833 w 66649"/>
                <a:gd name="connsiteY3" fmla="*/ 50987 h 50987"/>
                <a:gd name="connsiteX4" fmla="*/ 66650 w 66649"/>
                <a:gd name="connsiteY4" fmla="*/ 44170 h 50987"/>
                <a:gd name="connsiteX5" fmla="*/ 66650 w 66649"/>
                <a:gd name="connsiteY5" fmla="*/ 6817 h 50987"/>
                <a:gd name="connsiteX6" fmla="*/ 59833 w 66649"/>
                <a:gd name="connsiteY6" fmla="*/ 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49" h="50987">
                  <a:moveTo>
                    <a:pt x="59833" y="0"/>
                  </a:moveTo>
                  <a:lnTo>
                    <a:pt x="0" y="0"/>
                  </a:lnTo>
                  <a:lnTo>
                    <a:pt x="0" y="50987"/>
                  </a:lnTo>
                  <a:lnTo>
                    <a:pt x="59833" y="50987"/>
                  </a:lnTo>
                  <a:cubicBezTo>
                    <a:pt x="63601" y="50987"/>
                    <a:pt x="66650" y="47938"/>
                    <a:pt x="66650" y="44170"/>
                  </a:cubicBezTo>
                  <a:lnTo>
                    <a:pt x="66650" y="6817"/>
                  </a:lnTo>
                  <a:cubicBezTo>
                    <a:pt x="66650" y="3049"/>
                    <a:pt x="63601" y="0"/>
                    <a:pt x="59833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47D522-478B-4594-49CE-64B0053B8500}"/>
                </a:ext>
              </a:extLst>
            </p:cNvPr>
            <p:cNvGrpSpPr/>
            <p:nvPr/>
          </p:nvGrpSpPr>
          <p:grpSpPr>
            <a:xfrm>
              <a:off x="796531" y="1395250"/>
              <a:ext cx="108719" cy="14340"/>
              <a:chOff x="796531" y="1395250"/>
              <a:chExt cx="108719" cy="1434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30E2190-FEA3-8BDD-E34B-DD5CFB856250}"/>
                  </a:ext>
                </a:extLst>
              </p:cNvPr>
              <p:cNvSpPr/>
              <p:nvPr/>
            </p:nvSpPr>
            <p:spPr>
              <a:xfrm>
                <a:off x="79653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85 w 12947"/>
                  <a:gd name="connsiteY7" fmla="*/ 0 h 14340"/>
                  <a:gd name="connsiteX8" fmla="*/ 4549 w 12947"/>
                  <a:gd name="connsiteY8" fmla="*/ 1936 h 14340"/>
                  <a:gd name="connsiteX9" fmla="*/ 4549 w 12947"/>
                  <a:gd name="connsiteY9" fmla="*/ 3826 h 14340"/>
                  <a:gd name="connsiteX10" fmla="*/ 2903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398 w 12947"/>
                  <a:gd name="connsiteY20" fmla="*/ 12405 h 14340"/>
                  <a:gd name="connsiteX21" fmla="*/ 8398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85" y="0"/>
                    </a:cubicBezTo>
                    <a:cubicBezTo>
                      <a:pt x="5419" y="0"/>
                      <a:pt x="4549" y="869"/>
                      <a:pt x="4549" y="1936"/>
                    </a:cubicBezTo>
                    <a:lnTo>
                      <a:pt x="4549" y="3826"/>
                    </a:lnTo>
                    <a:lnTo>
                      <a:pt x="2903" y="2875"/>
                    </a:lnTo>
                    <a:cubicBezTo>
                      <a:pt x="1976" y="2342"/>
                      <a:pt x="805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398" y="13471"/>
                      <a:pt x="8398" y="12405"/>
                    </a:cubicBezTo>
                    <a:lnTo>
                      <a:pt x="8398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896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6C874D-C364-5203-6117-1F947F26A6C4}"/>
                  </a:ext>
                </a:extLst>
              </p:cNvPr>
              <p:cNvSpPr/>
              <p:nvPr/>
            </p:nvSpPr>
            <p:spPr>
              <a:xfrm>
                <a:off x="82047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64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1C966BB-CA11-9917-D842-A5CC48735768}"/>
                  </a:ext>
                </a:extLst>
              </p:cNvPr>
              <p:cNvSpPr/>
              <p:nvPr/>
            </p:nvSpPr>
            <p:spPr>
              <a:xfrm>
                <a:off x="844411" y="1395250"/>
                <a:ext cx="12945" cy="14340"/>
              </a:xfrm>
              <a:custGeom>
                <a:avLst/>
                <a:gdLst>
                  <a:gd name="connsiteX0" fmla="*/ 11981 w 12945"/>
                  <a:gd name="connsiteY0" fmla="*/ 8115 h 14340"/>
                  <a:gd name="connsiteX1" fmla="*/ 10334 w 12945"/>
                  <a:gd name="connsiteY1" fmla="*/ 7165 h 14340"/>
                  <a:gd name="connsiteX2" fmla="*/ 11981 w 12945"/>
                  <a:gd name="connsiteY2" fmla="*/ 6214 h 14340"/>
                  <a:gd name="connsiteX3" fmla="*/ 12688 w 12945"/>
                  <a:gd name="connsiteY3" fmla="*/ 3582 h 14340"/>
                  <a:gd name="connsiteX4" fmla="*/ 10056 w 12945"/>
                  <a:gd name="connsiteY4" fmla="*/ 2875 h 14340"/>
                  <a:gd name="connsiteX5" fmla="*/ 8410 w 12945"/>
                  <a:gd name="connsiteY5" fmla="*/ 3826 h 14340"/>
                  <a:gd name="connsiteX6" fmla="*/ 8410 w 12945"/>
                  <a:gd name="connsiteY6" fmla="*/ 1936 h 14340"/>
                  <a:gd name="connsiteX7" fmla="*/ 6474 w 12945"/>
                  <a:gd name="connsiteY7" fmla="*/ 0 h 14340"/>
                  <a:gd name="connsiteX8" fmla="*/ 4538 w 12945"/>
                  <a:gd name="connsiteY8" fmla="*/ 1936 h 14340"/>
                  <a:gd name="connsiteX9" fmla="*/ 4538 w 12945"/>
                  <a:gd name="connsiteY9" fmla="*/ 3826 h 14340"/>
                  <a:gd name="connsiteX10" fmla="*/ 2891 w 12945"/>
                  <a:gd name="connsiteY10" fmla="*/ 2875 h 14340"/>
                  <a:gd name="connsiteX11" fmla="*/ 260 w 12945"/>
                  <a:gd name="connsiteY11" fmla="*/ 3582 h 14340"/>
                  <a:gd name="connsiteX12" fmla="*/ 967 w 12945"/>
                  <a:gd name="connsiteY12" fmla="*/ 6214 h 14340"/>
                  <a:gd name="connsiteX13" fmla="*/ 2613 w 12945"/>
                  <a:gd name="connsiteY13" fmla="*/ 7165 h 14340"/>
                  <a:gd name="connsiteX14" fmla="*/ 967 w 12945"/>
                  <a:gd name="connsiteY14" fmla="*/ 8115 h 14340"/>
                  <a:gd name="connsiteX15" fmla="*/ 260 w 12945"/>
                  <a:gd name="connsiteY15" fmla="*/ 10747 h 14340"/>
                  <a:gd name="connsiteX16" fmla="*/ 2891 w 12945"/>
                  <a:gd name="connsiteY16" fmla="*/ 11454 h 14340"/>
                  <a:gd name="connsiteX17" fmla="*/ 4538 w 12945"/>
                  <a:gd name="connsiteY17" fmla="*/ 10503 h 14340"/>
                  <a:gd name="connsiteX18" fmla="*/ 4538 w 12945"/>
                  <a:gd name="connsiteY18" fmla="*/ 12405 h 14340"/>
                  <a:gd name="connsiteX19" fmla="*/ 6474 w 12945"/>
                  <a:gd name="connsiteY19" fmla="*/ 14341 h 14340"/>
                  <a:gd name="connsiteX20" fmla="*/ 8410 w 12945"/>
                  <a:gd name="connsiteY20" fmla="*/ 12405 h 14340"/>
                  <a:gd name="connsiteX21" fmla="*/ 8410 w 12945"/>
                  <a:gd name="connsiteY21" fmla="*/ 10503 h 14340"/>
                  <a:gd name="connsiteX22" fmla="*/ 10044 w 12945"/>
                  <a:gd name="connsiteY22" fmla="*/ 11454 h 14340"/>
                  <a:gd name="connsiteX23" fmla="*/ 12676 w 12945"/>
                  <a:gd name="connsiteY23" fmla="*/ 10747 h 14340"/>
                  <a:gd name="connsiteX24" fmla="*/ 11981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896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54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BF2D4A1-6987-9835-9963-E569D1443675}"/>
                  </a:ext>
                </a:extLst>
              </p:cNvPr>
              <p:cNvSpPr/>
              <p:nvPr/>
            </p:nvSpPr>
            <p:spPr>
              <a:xfrm>
                <a:off x="868362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56 w 12947"/>
                  <a:gd name="connsiteY22" fmla="*/ 11454 h 14340"/>
                  <a:gd name="connsiteX23" fmla="*/ 12688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56" y="11454"/>
                    </a:lnTo>
                    <a:cubicBezTo>
                      <a:pt x="10984" y="11987"/>
                      <a:pt x="12154" y="11674"/>
                      <a:pt x="12688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90C8B1A-4F41-C8C4-895B-815D5D441644}"/>
                  </a:ext>
                </a:extLst>
              </p:cNvPr>
              <p:cNvSpPr/>
              <p:nvPr/>
            </p:nvSpPr>
            <p:spPr>
              <a:xfrm>
                <a:off x="892305" y="1395250"/>
                <a:ext cx="12945" cy="14340"/>
              </a:xfrm>
              <a:custGeom>
                <a:avLst/>
                <a:gdLst>
                  <a:gd name="connsiteX0" fmla="*/ 11978 w 12945"/>
                  <a:gd name="connsiteY0" fmla="*/ 8115 h 14340"/>
                  <a:gd name="connsiteX1" fmla="*/ 10332 w 12945"/>
                  <a:gd name="connsiteY1" fmla="*/ 7165 h 14340"/>
                  <a:gd name="connsiteX2" fmla="*/ 11978 w 12945"/>
                  <a:gd name="connsiteY2" fmla="*/ 6214 h 14340"/>
                  <a:gd name="connsiteX3" fmla="*/ 12685 w 12945"/>
                  <a:gd name="connsiteY3" fmla="*/ 3582 h 14340"/>
                  <a:gd name="connsiteX4" fmla="*/ 10054 w 12945"/>
                  <a:gd name="connsiteY4" fmla="*/ 2875 h 14340"/>
                  <a:gd name="connsiteX5" fmla="*/ 8407 w 12945"/>
                  <a:gd name="connsiteY5" fmla="*/ 3826 h 14340"/>
                  <a:gd name="connsiteX6" fmla="*/ 8407 w 12945"/>
                  <a:gd name="connsiteY6" fmla="*/ 1936 h 14340"/>
                  <a:gd name="connsiteX7" fmla="*/ 6471 w 12945"/>
                  <a:gd name="connsiteY7" fmla="*/ 0 h 14340"/>
                  <a:gd name="connsiteX8" fmla="*/ 4535 w 12945"/>
                  <a:gd name="connsiteY8" fmla="*/ 1936 h 14340"/>
                  <a:gd name="connsiteX9" fmla="*/ 4535 w 12945"/>
                  <a:gd name="connsiteY9" fmla="*/ 3826 h 14340"/>
                  <a:gd name="connsiteX10" fmla="*/ 2889 w 12945"/>
                  <a:gd name="connsiteY10" fmla="*/ 2875 h 14340"/>
                  <a:gd name="connsiteX11" fmla="*/ 257 w 12945"/>
                  <a:gd name="connsiteY11" fmla="*/ 3582 h 14340"/>
                  <a:gd name="connsiteX12" fmla="*/ 964 w 12945"/>
                  <a:gd name="connsiteY12" fmla="*/ 6214 h 14340"/>
                  <a:gd name="connsiteX13" fmla="*/ 2611 w 12945"/>
                  <a:gd name="connsiteY13" fmla="*/ 7165 h 14340"/>
                  <a:gd name="connsiteX14" fmla="*/ 964 w 12945"/>
                  <a:gd name="connsiteY14" fmla="*/ 8115 h 14340"/>
                  <a:gd name="connsiteX15" fmla="*/ 257 w 12945"/>
                  <a:gd name="connsiteY15" fmla="*/ 10747 h 14340"/>
                  <a:gd name="connsiteX16" fmla="*/ 2889 w 12945"/>
                  <a:gd name="connsiteY16" fmla="*/ 11454 h 14340"/>
                  <a:gd name="connsiteX17" fmla="*/ 4535 w 12945"/>
                  <a:gd name="connsiteY17" fmla="*/ 10503 h 14340"/>
                  <a:gd name="connsiteX18" fmla="*/ 4535 w 12945"/>
                  <a:gd name="connsiteY18" fmla="*/ 12405 h 14340"/>
                  <a:gd name="connsiteX19" fmla="*/ 6471 w 12945"/>
                  <a:gd name="connsiteY19" fmla="*/ 14341 h 14340"/>
                  <a:gd name="connsiteX20" fmla="*/ 8407 w 12945"/>
                  <a:gd name="connsiteY20" fmla="*/ 12405 h 14340"/>
                  <a:gd name="connsiteX21" fmla="*/ 8407 w 12945"/>
                  <a:gd name="connsiteY21" fmla="*/ 10503 h 14340"/>
                  <a:gd name="connsiteX22" fmla="*/ 10054 w 12945"/>
                  <a:gd name="connsiteY22" fmla="*/ 11454 h 14340"/>
                  <a:gd name="connsiteX23" fmla="*/ 12685 w 12945"/>
                  <a:gd name="connsiteY23" fmla="*/ 10747 h 14340"/>
                  <a:gd name="connsiteX24" fmla="*/ 11978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78" y="8115"/>
                    </a:moveTo>
                    <a:lnTo>
                      <a:pt x="10332" y="7165"/>
                    </a:lnTo>
                    <a:lnTo>
                      <a:pt x="11978" y="6214"/>
                    </a:lnTo>
                    <a:cubicBezTo>
                      <a:pt x="12906" y="5681"/>
                      <a:pt x="13219" y="4498"/>
                      <a:pt x="12685" y="3582"/>
                    </a:cubicBezTo>
                    <a:cubicBezTo>
                      <a:pt x="12152" y="2655"/>
                      <a:pt x="10969" y="2342"/>
                      <a:pt x="10054" y="2875"/>
                    </a:cubicBezTo>
                    <a:lnTo>
                      <a:pt x="8407" y="3826"/>
                    </a:lnTo>
                    <a:lnTo>
                      <a:pt x="8407" y="1936"/>
                    </a:lnTo>
                    <a:cubicBezTo>
                      <a:pt x="8407" y="869"/>
                      <a:pt x="7538" y="0"/>
                      <a:pt x="6471" y="0"/>
                    </a:cubicBezTo>
                    <a:cubicBezTo>
                      <a:pt x="5405" y="0"/>
                      <a:pt x="4535" y="869"/>
                      <a:pt x="4535" y="1936"/>
                    </a:cubicBezTo>
                    <a:lnTo>
                      <a:pt x="4535" y="3826"/>
                    </a:lnTo>
                    <a:lnTo>
                      <a:pt x="2889" y="2875"/>
                    </a:lnTo>
                    <a:cubicBezTo>
                      <a:pt x="1973" y="2342"/>
                      <a:pt x="791" y="2655"/>
                      <a:pt x="257" y="3582"/>
                    </a:cubicBezTo>
                    <a:cubicBezTo>
                      <a:pt x="-276" y="4510"/>
                      <a:pt x="49" y="5681"/>
                      <a:pt x="964" y="6214"/>
                    </a:cubicBezTo>
                    <a:lnTo>
                      <a:pt x="2611" y="7165"/>
                    </a:lnTo>
                    <a:lnTo>
                      <a:pt x="964" y="8115"/>
                    </a:lnTo>
                    <a:cubicBezTo>
                      <a:pt x="49" y="8649"/>
                      <a:pt x="-276" y="9831"/>
                      <a:pt x="257" y="10747"/>
                    </a:cubicBezTo>
                    <a:cubicBezTo>
                      <a:pt x="791" y="11674"/>
                      <a:pt x="1973" y="11987"/>
                      <a:pt x="2889" y="11454"/>
                    </a:cubicBezTo>
                    <a:lnTo>
                      <a:pt x="4535" y="10503"/>
                    </a:lnTo>
                    <a:lnTo>
                      <a:pt x="4535" y="12405"/>
                    </a:lnTo>
                    <a:cubicBezTo>
                      <a:pt x="4535" y="13471"/>
                      <a:pt x="5405" y="14341"/>
                      <a:pt x="6471" y="14341"/>
                    </a:cubicBezTo>
                    <a:cubicBezTo>
                      <a:pt x="7538" y="14341"/>
                      <a:pt x="8407" y="13471"/>
                      <a:pt x="8407" y="12405"/>
                    </a:cubicBezTo>
                    <a:lnTo>
                      <a:pt x="8407" y="10503"/>
                    </a:lnTo>
                    <a:lnTo>
                      <a:pt x="10054" y="11454"/>
                    </a:lnTo>
                    <a:cubicBezTo>
                      <a:pt x="10981" y="11987"/>
                      <a:pt x="12164" y="11674"/>
                      <a:pt x="12685" y="10747"/>
                    </a:cubicBezTo>
                    <a:cubicBezTo>
                      <a:pt x="13219" y="9831"/>
                      <a:pt x="12906" y="8649"/>
                      <a:pt x="11978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A971A2-3AF2-E0F5-9DB5-971900A329CE}"/>
              </a:ext>
            </a:extLst>
          </p:cNvPr>
          <p:cNvGrpSpPr/>
          <p:nvPr/>
        </p:nvGrpSpPr>
        <p:grpSpPr>
          <a:xfrm>
            <a:off x="4762250" y="1245186"/>
            <a:ext cx="177367" cy="211859"/>
            <a:chOff x="4762250" y="1265851"/>
            <a:chExt cx="177367" cy="21185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73BB10A-CEF1-303A-8A86-16645C5CDB84}"/>
                </a:ext>
              </a:extLst>
            </p:cNvPr>
            <p:cNvSpPr/>
            <p:nvPr/>
          </p:nvSpPr>
          <p:spPr>
            <a:xfrm>
              <a:off x="4762250" y="1265851"/>
              <a:ext cx="177367" cy="211859"/>
            </a:xfrm>
            <a:custGeom>
              <a:avLst/>
              <a:gdLst>
                <a:gd name="connsiteX0" fmla="*/ 88684 w 177367"/>
                <a:gd name="connsiteY0" fmla="*/ 0 h 211859"/>
                <a:gd name="connsiteX1" fmla="*/ 0 w 177367"/>
                <a:gd name="connsiteY1" fmla="*/ 37064 h 211859"/>
                <a:gd name="connsiteX2" fmla="*/ 16515 w 177367"/>
                <a:gd name="connsiteY2" fmla="*/ 148927 h 211859"/>
                <a:gd name="connsiteX3" fmla="*/ 88684 w 177367"/>
                <a:gd name="connsiteY3" fmla="*/ 211859 h 211859"/>
                <a:gd name="connsiteX4" fmla="*/ 160853 w 177367"/>
                <a:gd name="connsiteY4" fmla="*/ 148927 h 211859"/>
                <a:gd name="connsiteX5" fmla="*/ 177368 w 177367"/>
                <a:gd name="connsiteY5" fmla="*/ 37064 h 211859"/>
                <a:gd name="connsiteX6" fmla="*/ 88684 w 177367"/>
                <a:gd name="connsiteY6" fmla="*/ 0 h 21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67" h="211859">
                  <a:moveTo>
                    <a:pt x="88684" y="0"/>
                  </a:moveTo>
                  <a:lnTo>
                    <a:pt x="0" y="37064"/>
                  </a:lnTo>
                  <a:cubicBezTo>
                    <a:pt x="0" y="37064"/>
                    <a:pt x="6401" y="105666"/>
                    <a:pt x="16515" y="148927"/>
                  </a:cubicBezTo>
                  <a:cubicBezTo>
                    <a:pt x="21192" y="168920"/>
                    <a:pt x="88684" y="211859"/>
                    <a:pt x="88684" y="211859"/>
                  </a:cubicBezTo>
                  <a:cubicBezTo>
                    <a:pt x="88684" y="211859"/>
                    <a:pt x="156176" y="168949"/>
                    <a:pt x="160853" y="148927"/>
                  </a:cubicBezTo>
                  <a:cubicBezTo>
                    <a:pt x="170966" y="105666"/>
                    <a:pt x="177368" y="37064"/>
                    <a:pt x="177368" y="37064"/>
                  </a:cubicBezTo>
                  <a:lnTo>
                    <a:pt x="88684" y="0"/>
                  </a:lnTo>
                  <a:close/>
                </a:path>
              </a:pathLst>
            </a:custGeom>
            <a:solidFill>
              <a:schemeClr val="tx1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BBC7475-6578-8EC0-E090-80920138327B}"/>
                </a:ext>
              </a:extLst>
            </p:cNvPr>
            <p:cNvSpPr/>
            <p:nvPr/>
          </p:nvSpPr>
          <p:spPr>
            <a:xfrm>
              <a:off x="4850933" y="1265851"/>
              <a:ext cx="88683" cy="211829"/>
            </a:xfrm>
            <a:custGeom>
              <a:avLst/>
              <a:gdLst>
                <a:gd name="connsiteX0" fmla="*/ 72169 w 88683"/>
                <a:gd name="connsiteY0" fmla="*/ 148898 h 211829"/>
                <a:gd name="connsiteX1" fmla="*/ 88684 w 88683"/>
                <a:gd name="connsiteY1" fmla="*/ 37034 h 211829"/>
                <a:gd name="connsiteX2" fmla="*/ 0 w 88683"/>
                <a:gd name="connsiteY2" fmla="*/ 0 h 211829"/>
                <a:gd name="connsiteX3" fmla="*/ 0 w 88683"/>
                <a:gd name="connsiteY3" fmla="*/ 211830 h 211829"/>
                <a:gd name="connsiteX4" fmla="*/ 72169 w 88683"/>
                <a:gd name="connsiteY4" fmla="*/ 148898 h 21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3" h="211829">
                  <a:moveTo>
                    <a:pt x="72169" y="148898"/>
                  </a:moveTo>
                  <a:cubicBezTo>
                    <a:pt x="82282" y="105637"/>
                    <a:pt x="88684" y="37034"/>
                    <a:pt x="88684" y="37034"/>
                  </a:cubicBezTo>
                  <a:lnTo>
                    <a:pt x="0" y="0"/>
                  </a:lnTo>
                  <a:lnTo>
                    <a:pt x="0" y="211830"/>
                  </a:lnTo>
                  <a:cubicBezTo>
                    <a:pt x="0" y="211830"/>
                    <a:pt x="67492" y="168920"/>
                    <a:pt x="72169" y="148898"/>
                  </a:cubicBezTo>
                  <a:close/>
                </a:path>
              </a:pathLst>
            </a:custGeom>
            <a:solidFill>
              <a:srgbClr val="40404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8F940D7-C9D5-7D3C-B29D-8361B440B4ED}"/>
                </a:ext>
              </a:extLst>
            </p:cNvPr>
            <p:cNvSpPr/>
            <p:nvPr/>
          </p:nvSpPr>
          <p:spPr>
            <a:xfrm>
              <a:off x="4777917" y="1281927"/>
              <a:ext cx="146033" cy="178069"/>
            </a:xfrm>
            <a:custGeom>
              <a:avLst/>
              <a:gdLst>
                <a:gd name="connsiteX0" fmla="*/ 73017 w 146033"/>
                <a:gd name="connsiteY0" fmla="*/ 178069 h 178069"/>
                <a:gd name="connsiteX1" fmla="*/ 15229 w 146033"/>
                <a:gd name="connsiteY1" fmla="*/ 129255 h 178069"/>
                <a:gd name="connsiteX2" fmla="*/ 0 w 146033"/>
                <a:gd name="connsiteY2" fmla="*/ 30516 h 178069"/>
                <a:gd name="connsiteX3" fmla="*/ 73017 w 146033"/>
                <a:gd name="connsiteY3" fmla="*/ 0 h 178069"/>
                <a:gd name="connsiteX4" fmla="*/ 146033 w 146033"/>
                <a:gd name="connsiteY4" fmla="*/ 30516 h 178069"/>
                <a:gd name="connsiteX5" fmla="*/ 130746 w 146033"/>
                <a:gd name="connsiteY5" fmla="*/ 129460 h 178069"/>
                <a:gd name="connsiteX6" fmla="*/ 73017 w 146033"/>
                <a:gd name="connsiteY6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3" h="178069">
                  <a:moveTo>
                    <a:pt x="73017" y="178069"/>
                  </a:moveTo>
                  <a:cubicBezTo>
                    <a:pt x="43933" y="158719"/>
                    <a:pt x="17889" y="136884"/>
                    <a:pt x="15229" y="129255"/>
                  </a:cubicBezTo>
                  <a:cubicBezTo>
                    <a:pt x="7629" y="96664"/>
                    <a:pt x="2075" y="54397"/>
                    <a:pt x="0" y="30516"/>
                  </a:cubicBezTo>
                  <a:lnTo>
                    <a:pt x="73017" y="0"/>
                  </a:lnTo>
                  <a:lnTo>
                    <a:pt x="146033" y="30516"/>
                  </a:lnTo>
                  <a:cubicBezTo>
                    <a:pt x="143958" y="54426"/>
                    <a:pt x="138404" y="96751"/>
                    <a:pt x="130746" y="129460"/>
                  </a:cubicBezTo>
                  <a:cubicBezTo>
                    <a:pt x="128144" y="136913"/>
                    <a:pt x="102100" y="158748"/>
                    <a:pt x="73017" y="178069"/>
                  </a:cubicBezTo>
                  <a:close/>
                </a:path>
              </a:pathLst>
            </a:custGeom>
            <a:solidFill>
              <a:srgbClr val="7F60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F5787F-4517-E5EA-DE57-41EA46011738}"/>
                </a:ext>
              </a:extLst>
            </p:cNvPr>
            <p:cNvSpPr/>
            <p:nvPr/>
          </p:nvSpPr>
          <p:spPr>
            <a:xfrm>
              <a:off x="4850933" y="1281927"/>
              <a:ext cx="73016" cy="178069"/>
            </a:xfrm>
            <a:custGeom>
              <a:avLst/>
              <a:gdLst>
                <a:gd name="connsiteX0" fmla="*/ 0 w 73016"/>
                <a:gd name="connsiteY0" fmla="*/ 178069 h 178069"/>
                <a:gd name="connsiteX1" fmla="*/ 57729 w 73016"/>
                <a:gd name="connsiteY1" fmla="*/ 129460 h 178069"/>
                <a:gd name="connsiteX2" fmla="*/ 73017 w 73016"/>
                <a:gd name="connsiteY2" fmla="*/ 30516 h 178069"/>
                <a:gd name="connsiteX3" fmla="*/ 0 w 73016"/>
                <a:gd name="connsiteY3" fmla="*/ 0 h 178069"/>
                <a:gd name="connsiteX4" fmla="*/ 0 w 73016"/>
                <a:gd name="connsiteY4" fmla="*/ 178069 h 178069"/>
                <a:gd name="connsiteX5" fmla="*/ 0 w 73016"/>
                <a:gd name="connsiteY5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16" h="178069">
                  <a:moveTo>
                    <a:pt x="0" y="178069"/>
                  </a:moveTo>
                  <a:cubicBezTo>
                    <a:pt x="29084" y="158748"/>
                    <a:pt x="55128" y="136913"/>
                    <a:pt x="57729" y="129460"/>
                  </a:cubicBezTo>
                  <a:cubicBezTo>
                    <a:pt x="65388" y="96722"/>
                    <a:pt x="70941" y="54426"/>
                    <a:pt x="73017" y="30516"/>
                  </a:cubicBezTo>
                  <a:lnTo>
                    <a:pt x="0" y="0"/>
                  </a:lnTo>
                  <a:lnTo>
                    <a:pt x="0" y="178069"/>
                  </a:lnTo>
                  <a:lnTo>
                    <a:pt x="0" y="178069"/>
                  </a:lnTo>
                  <a:close/>
                </a:path>
              </a:pathLst>
            </a:custGeom>
            <a:solidFill>
              <a:srgbClr val="AC83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4F3C4F-4453-8B77-2A6E-E52FC49A31A4}"/>
                </a:ext>
              </a:extLst>
            </p:cNvPr>
            <p:cNvSpPr/>
            <p:nvPr/>
          </p:nvSpPr>
          <p:spPr>
            <a:xfrm>
              <a:off x="4820037" y="1340855"/>
              <a:ext cx="83422" cy="61821"/>
            </a:xfrm>
            <a:custGeom>
              <a:avLst/>
              <a:gdLst>
                <a:gd name="connsiteX0" fmla="*/ 30896 w 83422"/>
                <a:gd name="connsiteY0" fmla="*/ 61821 h 61821"/>
                <a:gd name="connsiteX1" fmla="*/ 24349 w 83422"/>
                <a:gd name="connsiteY1" fmla="*/ 59103 h 61821"/>
                <a:gd name="connsiteX2" fmla="*/ 2718 w 83422"/>
                <a:gd name="connsiteY2" fmla="*/ 37473 h 61821"/>
                <a:gd name="connsiteX3" fmla="*/ 2718 w 83422"/>
                <a:gd name="connsiteY3" fmla="*/ 24349 h 61821"/>
                <a:gd name="connsiteX4" fmla="*/ 15813 w 83422"/>
                <a:gd name="connsiteY4" fmla="*/ 24349 h 61821"/>
                <a:gd name="connsiteX5" fmla="*/ 30896 w 83422"/>
                <a:gd name="connsiteY5" fmla="*/ 39431 h 61821"/>
                <a:gd name="connsiteX6" fmla="*/ 67609 w 83422"/>
                <a:gd name="connsiteY6" fmla="*/ 2718 h 61821"/>
                <a:gd name="connsiteX7" fmla="*/ 80704 w 83422"/>
                <a:gd name="connsiteY7" fmla="*/ 2718 h 61821"/>
                <a:gd name="connsiteX8" fmla="*/ 80704 w 83422"/>
                <a:gd name="connsiteY8" fmla="*/ 15843 h 61821"/>
                <a:gd name="connsiteX9" fmla="*/ 37444 w 83422"/>
                <a:gd name="connsiteY9" fmla="*/ 59103 h 61821"/>
                <a:gd name="connsiteX10" fmla="*/ 30896 w 83422"/>
                <a:gd name="connsiteY10" fmla="*/ 61821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422" h="61821">
                  <a:moveTo>
                    <a:pt x="30896" y="61821"/>
                  </a:moveTo>
                  <a:cubicBezTo>
                    <a:pt x="28528" y="61821"/>
                    <a:pt x="26161" y="60915"/>
                    <a:pt x="24349" y="59103"/>
                  </a:cubicBezTo>
                  <a:lnTo>
                    <a:pt x="2718" y="37473"/>
                  </a:lnTo>
                  <a:cubicBezTo>
                    <a:pt x="-906" y="33848"/>
                    <a:pt x="-906" y="27973"/>
                    <a:pt x="2718" y="24349"/>
                  </a:cubicBezTo>
                  <a:cubicBezTo>
                    <a:pt x="6343" y="20724"/>
                    <a:pt x="12218" y="20724"/>
                    <a:pt x="15813" y="24349"/>
                  </a:cubicBezTo>
                  <a:lnTo>
                    <a:pt x="30896" y="39431"/>
                  </a:lnTo>
                  <a:lnTo>
                    <a:pt x="67609" y="2718"/>
                  </a:lnTo>
                  <a:cubicBezTo>
                    <a:pt x="71234" y="-906"/>
                    <a:pt x="77109" y="-906"/>
                    <a:pt x="80704" y="2718"/>
                  </a:cubicBezTo>
                  <a:cubicBezTo>
                    <a:pt x="84329" y="6343"/>
                    <a:pt x="84329" y="12218"/>
                    <a:pt x="80704" y="15843"/>
                  </a:cubicBezTo>
                  <a:lnTo>
                    <a:pt x="37444" y="59103"/>
                  </a:lnTo>
                  <a:cubicBezTo>
                    <a:pt x="35631" y="60915"/>
                    <a:pt x="33264" y="61821"/>
                    <a:pt x="30896" y="61821"/>
                  </a:cubicBezTo>
                  <a:close/>
                </a:path>
              </a:pathLst>
            </a:custGeom>
            <a:solidFill>
              <a:srgbClr val="FFFFFF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4898F3-46E2-4A0A-C6EB-0EC304766838}"/>
                </a:ext>
              </a:extLst>
            </p:cNvPr>
            <p:cNvSpPr/>
            <p:nvPr/>
          </p:nvSpPr>
          <p:spPr>
            <a:xfrm>
              <a:off x="4850933" y="1340855"/>
              <a:ext cx="52526" cy="61821"/>
            </a:xfrm>
            <a:custGeom>
              <a:avLst/>
              <a:gdLst>
                <a:gd name="connsiteX0" fmla="*/ 6548 w 52526"/>
                <a:gd name="connsiteY0" fmla="*/ 59103 h 61821"/>
                <a:gd name="connsiteX1" fmla="*/ 49808 w 52526"/>
                <a:gd name="connsiteY1" fmla="*/ 15843 h 61821"/>
                <a:gd name="connsiteX2" fmla="*/ 49808 w 52526"/>
                <a:gd name="connsiteY2" fmla="*/ 2718 h 61821"/>
                <a:gd name="connsiteX3" fmla="*/ 36713 w 52526"/>
                <a:gd name="connsiteY3" fmla="*/ 2718 h 61821"/>
                <a:gd name="connsiteX4" fmla="*/ 0 w 52526"/>
                <a:gd name="connsiteY4" fmla="*/ 39431 h 61821"/>
                <a:gd name="connsiteX5" fmla="*/ 0 w 52526"/>
                <a:gd name="connsiteY5" fmla="*/ 61821 h 61821"/>
                <a:gd name="connsiteX6" fmla="*/ 6548 w 52526"/>
                <a:gd name="connsiteY6" fmla="*/ 59103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6" h="61821">
                  <a:moveTo>
                    <a:pt x="6548" y="59103"/>
                  </a:moveTo>
                  <a:lnTo>
                    <a:pt x="49808" y="15843"/>
                  </a:lnTo>
                  <a:cubicBezTo>
                    <a:pt x="53432" y="12218"/>
                    <a:pt x="53432" y="6343"/>
                    <a:pt x="49808" y="2718"/>
                  </a:cubicBezTo>
                  <a:cubicBezTo>
                    <a:pt x="46183" y="-906"/>
                    <a:pt x="40308" y="-906"/>
                    <a:pt x="36713" y="2718"/>
                  </a:cubicBezTo>
                  <a:lnTo>
                    <a:pt x="0" y="39431"/>
                  </a:lnTo>
                  <a:lnTo>
                    <a:pt x="0" y="61821"/>
                  </a:lnTo>
                  <a:cubicBezTo>
                    <a:pt x="2368" y="61821"/>
                    <a:pt x="4735" y="60915"/>
                    <a:pt x="6548" y="59103"/>
                  </a:cubicBezTo>
                  <a:close/>
                </a:path>
              </a:pathLst>
            </a:custGeom>
            <a:solidFill>
              <a:srgbClr val="E6EBF7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0" name="Content Placeholder 419">
            <a:extLst>
              <a:ext uri="{FF2B5EF4-FFF2-40B4-BE49-F238E27FC236}">
                <a16:creationId xmlns:a16="http://schemas.microsoft.com/office/drawing/2014/main" id="{781C0ED8-2F7F-4C7E-ED6F-1EA9D0C35E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547859" y="1302460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421" name="Content Placeholder 420">
            <a:extLst>
              <a:ext uri="{FF2B5EF4-FFF2-40B4-BE49-F238E27FC236}">
                <a16:creationId xmlns:a16="http://schemas.microsoft.com/office/drawing/2014/main" id="{DE2BCEA5-785B-E29A-D445-4AB9DD3AF1D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00005" y="2911604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422" name="Content Placeholder 421">
            <a:extLst>
              <a:ext uri="{FF2B5EF4-FFF2-40B4-BE49-F238E27FC236}">
                <a16:creationId xmlns:a16="http://schemas.microsoft.com/office/drawing/2014/main" id="{7E6508B4-BA65-9034-2B1D-CCE6F49AD7A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547859" y="2911604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423" name="Content Placeholder 422">
            <a:extLst>
              <a:ext uri="{FF2B5EF4-FFF2-40B4-BE49-F238E27FC236}">
                <a16:creationId xmlns:a16="http://schemas.microsoft.com/office/drawing/2014/main" id="{55227C93-65FC-E183-3E2F-B6BC4690C3A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00005" y="4491564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424" name="Content Placeholder 423">
            <a:extLst>
              <a:ext uri="{FF2B5EF4-FFF2-40B4-BE49-F238E27FC236}">
                <a16:creationId xmlns:a16="http://schemas.microsoft.com/office/drawing/2014/main" id="{CA50FA36-8BE2-B759-B488-99E6411F8D3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547859" y="4491564"/>
            <a:ext cx="2684462" cy="225425"/>
          </a:xfrm>
        </p:spPr>
        <p:txBody>
          <a:bodyPr>
            <a:normAutofit fontScale="40000" lnSpcReduction="20000"/>
          </a:bodyPr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2588A7-0619-7751-9270-3C85838671D9}"/>
              </a:ext>
            </a:extLst>
          </p:cNvPr>
          <p:cNvSpPr/>
          <p:nvPr/>
        </p:nvSpPr>
        <p:spPr>
          <a:xfrm>
            <a:off x="5511070" y="1169315"/>
            <a:ext cx="2805546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FA2876-1C72-43E7-7AC9-1B3B35E3E24A}"/>
              </a:ext>
            </a:extLst>
          </p:cNvPr>
          <p:cNvSpPr/>
          <p:nvPr/>
        </p:nvSpPr>
        <p:spPr>
          <a:xfrm>
            <a:off x="5106979" y="1166927"/>
            <a:ext cx="37328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453D7C8-6CBB-7D37-3467-C4B3E7ACA45C}"/>
              </a:ext>
            </a:extLst>
          </p:cNvPr>
          <p:cNvSpPr/>
          <p:nvPr/>
        </p:nvSpPr>
        <p:spPr>
          <a:xfrm>
            <a:off x="5079059" y="1538882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7899B31-021E-80E8-CAF9-B7C543CEB4C4}"/>
              </a:ext>
            </a:extLst>
          </p:cNvPr>
          <p:cNvSpPr/>
          <p:nvPr/>
        </p:nvSpPr>
        <p:spPr>
          <a:xfrm>
            <a:off x="6553809" y="1946605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48C46ED-40D0-1F19-3E27-DD7B5B60DDAF}"/>
              </a:ext>
            </a:extLst>
          </p:cNvPr>
          <p:cNvSpPr/>
          <p:nvPr/>
        </p:nvSpPr>
        <p:spPr>
          <a:xfrm>
            <a:off x="6553809" y="2244960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B693EE-DE81-FCAE-D312-F2DCB2345014}"/>
              </a:ext>
            </a:extLst>
          </p:cNvPr>
          <p:cNvSpPr/>
          <p:nvPr/>
        </p:nvSpPr>
        <p:spPr>
          <a:xfrm>
            <a:off x="8350711" y="1166927"/>
            <a:ext cx="111920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558CAF4-A989-2BF2-CD7B-E4E5764744F4}"/>
              </a:ext>
            </a:extLst>
          </p:cNvPr>
          <p:cNvSpPr/>
          <p:nvPr/>
        </p:nvSpPr>
        <p:spPr>
          <a:xfrm>
            <a:off x="6553809" y="1659137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3D547BFF-8D13-4745-96E7-04A67E13D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85122"/>
              </p:ext>
            </p:extLst>
          </p:nvPr>
        </p:nvGraphicFramePr>
        <p:xfrm>
          <a:off x="5188685" y="1640471"/>
          <a:ext cx="4186461" cy="878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041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863420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0DE041C1-442B-117F-03C2-D1F94EACE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19100"/>
              </p:ext>
            </p:extLst>
          </p:nvPr>
        </p:nvGraphicFramePr>
        <p:xfrm>
          <a:off x="8384286" y="1212215"/>
          <a:ext cx="93156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68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MY" sz="1200" b="1" dirty="0">
                          <a:solidFill>
                            <a:srgbClr val="7F6000"/>
                          </a:solidFill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9BC9A7DC-0E9B-09FB-CCFD-899A4EC15E5B}"/>
              </a:ext>
            </a:extLst>
          </p:cNvPr>
          <p:cNvGrpSpPr/>
          <p:nvPr/>
        </p:nvGrpSpPr>
        <p:grpSpPr>
          <a:xfrm>
            <a:off x="5385343" y="1278962"/>
            <a:ext cx="24207" cy="24775"/>
            <a:chOff x="934146" y="1308033"/>
            <a:chExt cx="24207" cy="2477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B345268-D30A-A557-ECEB-D8B3EF0D634A}"/>
                </a:ext>
              </a:extLst>
            </p:cNvPr>
            <p:cNvSpPr/>
            <p:nvPr/>
          </p:nvSpPr>
          <p:spPr>
            <a:xfrm>
              <a:off x="940259" y="1311421"/>
              <a:ext cx="15286" cy="14934"/>
            </a:xfrm>
            <a:custGeom>
              <a:avLst/>
              <a:gdLst>
                <a:gd name="connsiteX0" fmla="*/ 2768 w 15286"/>
                <a:gd name="connsiteY0" fmla="*/ 14930 h 14934"/>
                <a:gd name="connsiteX1" fmla="*/ 821 w 15286"/>
                <a:gd name="connsiteY1" fmla="*/ 14037 h 14934"/>
                <a:gd name="connsiteX2" fmla="*/ 902 w 15286"/>
                <a:gd name="connsiteY2" fmla="*/ 9875 h 14934"/>
                <a:gd name="connsiteX3" fmla="*/ 10304 w 15286"/>
                <a:gd name="connsiteY3" fmla="*/ 821 h 14934"/>
                <a:gd name="connsiteX4" fmla="*/ 14466 w 15286"/>
                <a:gd name="connsiteY4" fmla="*/ 902 h 14934"/>
                <a:gd name="connsiteX5" fmla="*/ 14385 w 15286"/>
                <a:gd name="connsiteY5" fmla="*/ 5064 h 14934"/>
                <a:gd name="connsiteX6" fmla="*/ 4983 w 15286"/>
                <a:gd name="connsiteY6" fmla="*/ 14118 h 14934"/>
                <a:gd name="connsiteX7" fmla="*/ 2768 w 15286"/>
                <a:gd name="connsiteY7" fmla="*/ 14930 h 1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86" h="14934">
                  <a:moveTo>
                    <a:pt x="2768" y="14930"/>
                  </a:moveTo>
                  <a:cubicBezTo>
                    <a:pt x="2061" y="14883"/>
                    <a:pt x="1354" y="14594"/>
                    <a:pt x="821" y="14037"/>
                  </a:cubicBezTo>
                  <a:cubicBezTo>
                    <a:pt x="-304" y="12866"/>
                    <a:pt x="-269" y="11000"/>
                    <a:pt x="902" y="9875"/>
                  </a:cubicBezTo>
                  <a:lnTo>
                    <a:pt x="10304" y="821"/>
                  </a:lnTo>
                  <a:cubicBezTo>
                    <a:pt x="11475" y="-304"/>
                    <a:pt x="13341" y="-269"/>
                    <a:pt x="14466" y="902"/>
                  </a:cubicBezTo>
                  <a:cubicBezTo>
                    <a:pt x="15591" y="2073"/>
                    <a:pt x="15556" y="3939"/>
                    <a:pt x="14385" y="5064"/>
                  </a:cubicBezTo>
                  <a:lnTo>
                    <a:pt x="4983" y="14118"/>
                  </a:lnTo>
                  <a:cubicBezTo>
                    <a:pt x="4368" y="14710"/>
                    <a:pt x="3568" y="14976"/>
                    <a:pt x="2768" y="14930"/>
                  </a:cubicBezTo>
                  <a:close/>
                </a:path>
              </a:pathLst>
            </a:custGeom>
            <a:solidFill>
              <a:srgbClr val="FFB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4BC4600-5C6C-B9DE-FDA8-C68C52045F7E}"/>
                </a:ext>
              </a:extLst>
            </p:cNvPr>
            <p:cNvGrpSpPr/>
            <p:nvPr/>
          </p:nvGrpSpPr>
          <p:grpSpPr>
            <a:xfrm>
              <a:off x="934146" y="1308033"/>
              <a:ext cx="24207" cy="24775"/>
              <a:chOff x="934146" y="1308033"/>
              <a:chExt cx="24207" cy="24775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CFD8152-615F-9B3B-090A-34954C408EB4}"/>
                  </a:ext>
                </a:extLst>
              </p:cNvPr>
              <p:cNvSpPr/>
              <p:nvPr/>
            </p:nvSpPr>
            <p:spPr>
              <a:xfrm>
                <a:off x="934146" y="1308033"/>
                <a:ext cx="6018" cy="13549"/>
              </a:xfrm>
              <a:custGeom>
                <a:avLst/>
                <a:gdLst>
                  <a:gd name="connsiteX0" fmla="*/ 2760 w 6018"/>
                  <a:gd name="connsiteY0" fmla="*/ 13541 h 13549"/>
                  <a:gd name="connsiteX1" fmla="*/ 1 w 6018"/>
                  <a:gd name="connsiteY1" fmla="*/ 10550 h 13549"/>
                  <a:gd name="connsiteX2" fmla="*/ 140 w 6018"/>
                  <a:gd name="connsiteY2" fmla="*/ 2887 h 13549"/>
                  <a:gd name="connsiteX3" fmla="*/ 3131 w 6018"/>
                  <a:gd name="connsiteY3" fmla="*/ 0 h 13549"/>
                  <a:gd name="connsiteX4" fmla="*/ 6018 w 6018"/>
                  <a:gd name="connsiteY4" fmla="*/ 2991 h 13549"/>
                  <a:gd name="connsiteX5" fmla="*/ 5867 w 6018"/>
                  <a:gd name="connsiteY5" fmla="*/ 10655 h 13549"/>
                  <a:gd name="connsiteX6" fmla="*/ 2876 w 6018"/>
                  <a:gd name="connsiteY6" fmla="*/ 13541 h 13549"/>
                  <a:gd name="connsiteX7" fmla="*/ 2760 w 6018"/>
                  <a:gd name="connsiteY7" fmla="*/ 13541 h 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8" h="13549">
                    <a:moveTo>
                      <a:pt x="2760" y="13541"/>
                    </a:moveTo>
                    <a:cubicBezTo>
                      <a:pt x="1195" y="13449"/>
                      <a:pt x="-34" y="12138"/>
                      <a:pt x="1" y="10550"/>
                    </a:cubicBezTo>
                    <a:lnTo>
                      <a:pt x="140" y="2887"/>
                    </a:lnTo>
                    <a:cubicBezTo>
                      <a:pt x="175" y="1264"/>
                      <a:pt x="1508" y="-23"/>
                      <a:pt x="3131" y="0"/>
                    </a:cubicBezTo>
                    <a:cubicBezTo>
                      <a:pt x="4719" y="58"/>
                      <a:pt x="6052" y="1368"/>
                      <a:pt x="6018" y="2991"/>
                    </a:cubicBezTo>
                    <a:lnTo>
                      <a:pt x="5867" y="10655"/>
                    </a:lnTo>
                    <a:cubicBezTo>
                      <a:pt x="5832" y="12278"/>
                      <a:pt x="4499" y="13564"/>
                      <a:pt x="2876" y="13541"/>
                    </a:cubicBezTo>
                    <a:cubicBezTo>
                      <a:pt x="2841" y="13553"/>
                      <a:pt x="2795" y="13553"/>
                      <a:pt x="2760" y="13541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E475083-419B-274E-2C15-F6BAEA0650B4}"/>
                  </a:ext>
                </a:extLst>
              </p:cNvPr>
              <p:cNvSpPr/>
              <p:nvPr/>
            </p:nvSpPr>
            <p:spPr>
              <a:xfrm>
                <a:off x="944800" y="1326779"/>
                <a:ext cx="13553" cy="6029"/>
              </a:xfrm>
              <a:custGeom>
                <a:avLst/>
                <a:gdLst>
                  <a:gd name="connsiteX0" fmla="*/ 2760 w 13553"/>
                  <a:gd name="connsiteY0" fmla="*/ 5878 h 6029"/>
                  <a:gd name="connsiteX1" fmla="*/ 1 w 13553"/>
                  <a:gd name="connsiteY1" fmla="*/ 2887 h 6029"/>
                  <a:gd name="connsiteX2" fmla="*/ 2992 w 13553"/>
                  <a:gd name="connsiteY2" fmla="*/ 1 h 6029"/>
                  <a:gd name="connsiteX3" fmla="*/ 10666 w 13553"/>
                  <a:gd name="connsiteY3" fmla="*/ 151 h 6029"/>
                  <a:gd name="connsiteX4" fmla="*/ 13553 w 13553"/>
                  <a:gd name="connsiteY4" fmla="*/ 3142 h 6029"/>
                  <a:gd name="connsiteX5" fmla="*/ 10551 w 13553"/>
                  <a:gd name="connsiteY5" fmla="*/ 6029 h 6029"/>
                  <a:gd name="connsiteX6" fmla="*/ 2887 w 13553"/>
                  <a:gd name="connsiteY6" fmla="*/ 5878 h 6029"/>
                  <a:gd name="connsiteX7" fmla="*/ 2760 w 13553"/>
                  <a:gd name="connsiteY7" fmla="*/ 5878 h 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53" h="6029">
                    <a:moveTo>
                      <a:pt x="2760" y="5878"/>
                    </a:moveTo>
                    <a:cubicBezTo>
                      <a:pt x="1195" y="5786"/>
                      <a:pt x="-34" y="4476"/>
                      <a:pt x="1" y="2887"/>
                    </a:cubicBezTo>
                    <a:cubicBezTo>
                      <a:pt x="35" y="1264"/>
                      <a:pt x="1369" y="-34"/>
                      <a:pt x="2992" y="1"/>
                    </a:cubicBezTo>
                    <a:lnTo>
                      <a:pt x="10666" y="151"/>
                    </a:lnTo>
                    <a:cubicBezTo>
                      <a:pt x="12278" y="209"/>
                      <a:pt x="13588" y="1519"/>
                      <a:pt x="13553" y="3142"/>
                    </a:cubicBezTo>
                    <a:cubicBezTo>
                      <a:pt x="13518" y="4766"/>
                      <a:pt x="12185" y="6052"/>
                      <a:pt x="10551" y="6029"/>
                    </a:cubicBezTo>
                    <a:lnTo>
                      <a:pt x="2887" y="5878"/>
                    </a:lnTo>
                    <a:cubicBezTo>
                      <a:pt x="2841" y="5878"/>
                      <a:pt x="2806" y="5878"/>
                      <a:pt x="2760" y="5878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C32170C-1464-9620-EC66-1ED39D244405}"/>
              </a:ext>
            </a:extLst>
          </p:cNvPr>
          <p:cNvGrpSpPr/>
          <p:nvPr/>
        </p:nvGrpSpPr>
        <p:grpSpPr>
          <a:xfrm>
            <a:off x="5212385" y="1210296"/>
            <a:ext cx="179416" cy="241070"/>
            <a:chOff x="761188" y="1239367"/>
            <a:chExt cx="179416" cy="241070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EA31DA-03C2-E5EB-A948-B52376C152A9}"/>
                </a:ext>
              </a:extLst>
            </p:cNvPr>
            <p:cNvSpPr/>
            <p:nvPr/>
          </p:nvSpPr>
          <p:spPr>
            <a:xfrm>
              <a:off x="784884" y="1239367"/>
              <a:ext cx="132023" cy="125694"/>
            </a:xfrm>
            <a:custGeom>
              <a:avLst/>
              <a:gdLst>
                <a:gd name="connsiteX0" fmla="*/ 121717 w 132023"/>
                <a:gd name="connsiteY0" fmla="*/ 125694 h 125694"/>
                <a:gd name="connsiteX1" fmla="*/ 111423 w 132023"/>
                <a:gd name="connsiteY1" fmla="*/ 115399 h 125694"/>
                <a:gd name="connsiteX2" fmla="*/ 111423 w 132023"/>
                <a:gd name="connsiteY2" fmla="*/ 60749 h 125694"/>
                <a:gd name="connsiteX3" fmla="*/ 71264 w 132023"/>
                <a:gd name="connsiteY3" fmla="*/ 20590 h 125694"/>
                <a:gd name="connsiteX4" fmla="*/ 60749 w 132023"/>
                <a:gd name="connsiteY4" fmla="*/ 20590 h 125694"/>
                <a:gd name="connsiteX5" fmla="*/ 20590 w 132023"/>
                <a:gd name="connsiteY5" fmla="*/ 60749 h 125694"/>
                <a:gd name="connsiteX6" fmla="*/ 20590 w 132023"/>
                <a:gd name="connsiteY6" fmla="*/ 115399 h 125694"/>
                <a:gd name="connsiteX7" fmla="*/ 10295 w 132023"/>
                <a:gd name="connsiteY7" fmla="*/ 125694 h 125694"/>
                <a:gd name="connsiteX8" fmla="*/ 0 w 132023"/>
                <a:gd name="connsiteY8" fmla="*/ 115399 h 125694"/>
                <a:gd name="connsiteX9" fmla="*/ 0 w 132023"/>
                <a:gd name="connsiteY9" fmla="*/ 60749 h 125694"/>
                <a:gd name="connsiteX10" fmla="*/ 60760 w 132023"/>
                <a:gd name="connsiteY10" fmla="*/ 0 h 125694"/>
                <a:gd name="connsiteX11" fmla="*/ 71275 w 132023"/>
                <a:gd name="connsiteY11" fmla="*/ 0 h 125694"/>
                <a:gd name="connsiteX12" fmla="*/ 132024 w 132023"/>
                <a:gd name="connsiteY12" fmla="*/ 60749 h 125694"/>
                <a:gd name="connsiteX13" fmla="*/ 132024 w 132023"/>
                <a:gd name="connsiteY13" fmla="*/ 115399 h 125694"/>
                <a:gd name="connsiteX14" fmla="*/ 121717 w 132023"/>
                <a:gd name="connsiteY14" fmla="*/ 125694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23" h="125694">
                  <a:moveTo>
                    <a:pt x="121717" y="125694"/>
                  </a:moveTo>
                  <a:cubicBezTo>
                    <a:pt x="116037" y="125694"/>
                    <a:pt x="111423" y="121080"/>
                    <a:pt x="111423" y="115399"/>
                  </a:cubicBezTo>
                  <a:lnTo>
                    <a:pt x="111423" y="60749"/>
                  </a:lnTo>
                  <a:cubicBezTo>
                    <a:pt x="111423" y="38606"/>
                    <a:pt x="93407" y="20590"/>
                    <a:pt x="71264" y="20590"/>
                  </a:cubicBezTo>
                  <a:lnTo>
                    <a:pt x="60749" y="20590"/>
                  </a:lnTo>
                  <a:cubicBezTo>
                    <a:pt x="38605" y="20590"/>
                    <a:pt x="20590" y="38606"/>
                    <a:pt x="20590" y="60749"/>
                  </a:cubicBezTo>
                  <a:lnTo>
                    <a:pt x="20590" y="115399"/>
                  </a:lnTo>
                  <a:cubicBezTo>
                    <a:pt x="20590" y="121080"/>
                    <a:pt x="15987" y="125694"/>
                    <a:pt x="10295" y="125694"/>
                  </a:cubicBezTo>
                  <a:cubicBezTo>
                    <a:pt x="4614" y="125694"/>
                    <a:pt x="0" y="121080"/>
                    <a:pt x="0" y="115399"/>
                  </a:cubicBezTo>
                  <a:lnTo>
                    <a:pt x="0" y="60749"/>
                  </a:lnTo>
                  <a:cubicBezTo>
                    <a:pt x="12" y="27244"/>
                    <a:pt x="27267" y="0"/>
                    <a:pt x="60760" y="0"/>
                  </a:cubicBezTo>
                  <a:lnTo>
                    <a:pt x="71275" y="0"/>
                  </a:lnTo>
                  <a:cubicBezTo>
                    <a:pt x="104768" y="0"/>
                    <a:pt x="132024" y="27244"/>
                    <a:pt x="132024" y="60749"/>
                  </a:cubicBezTo>
                  <a:lnTo>
                    <a:pt x="132024" y="115399"/>
                  </a:lnTo>
                  <a:cubicBezTo>
                    <a:pt x="132012" y="121080"/>
                    <a:pt x="127398" y="125694"/>
                    <a:pt x="121717" y="125694"/>
                  </a:cubicBez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6D78180-5C67-5878-3750-1FD8026F9C53}"/>
                </a:ext>
              </a:extLst>
            </p:cNvPr>
            <p:cNvSpPr/>
            <p:nvPr/>
          </p:nvSpPr>
          <p:spPr>
            <a:xfrm>
              <a:off x="850896" y="1239367"/>
              <a:ext cx="66000" cy="125694"/>
            </a:xfrm>
            <a:custGeom>
              <a:avLst/>
              <a:gdLst>
                <a:gd name="connsiteX0" fmla="*/ 5252 w 66000"/>
                <a:gd name="connsiteY0" fmla="*/ 0 h 125694"/>
                <a:gd name="connsiteX1" fmla="*/ 0 w 66000"/>
                <a:gd name="connsiteY1" fmla="*/ 0 h 125694"/>
                <a:gd name="connsiteX2" fmla="*/ 0 w 66000"/>
                <a:gd name="connsiteY2" fmla="*/ 20590 h 125694"/>
                <a:gd name="connsiteX3" fmla="*/ 5252 w 66000"/>
                <a:gd name="connsiteY3" fmla="*/ 20590 h 125694"/>
                <a:gd name="connsiteX4" fmla="*/ 45411 w 66000"/>
                <a:gd name="connsiteY4" fmla="*/ 60749 h 125694"/>
                <a:gd name="connsiteX5" fmla="*/ 45411 w 66000"/>
                <a:gd name="connsiteY5" fmla="*/ 115399 h 125694"/>
                <a:gd name="connsiteX6" fmla="*/ 55706 w 66000"/>
                <a:gd name="connsiteY6" fmla="*/ 125694 h 125694"/>
                <a:gd name="connsiteX7" fmla="*/ 66000 w 66000"/>
                <a:gd name="connsiteY7" fmla="*/ 115399 h 125694"/>
                <a:gd name="connsiteX8" fmla="*/ 66000 w 66000"/>
                <a:gd name="connsiteY8" fmla="*/ 60749 h 125694"/>
                <a:gd name="connsiteX9" fmla="*/ 5252 w 66000"/>
                <a:gd name="connsiteY9" fmla="*/ 0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000" h="125694">
                  <a:moveTo>
                    <a:pt x="5252" y="0"/>
                  </a:moveTo>
                  <a:lnTo>
                    <a:pt x="0" y="0"/>
                  </a:lnTo>
                  <a:lnTo>
                    <a:pt x="0" y="20590"/>
                  </a:lnTo>
                  <a:lnTo>
                    <a:pt x="5252" y="20590"/>
                  </a:lnTo>
                  <a:cubicBezTo>
                    <a:pt x="27395" y="20590"/>
                    <a:pt x="45411" y="38606"/>
                    <a:pt x="45411" y="60749"/>
                  </a:cubicBezTo>
                  <a:lnTo>
                    <a:pt x="45411" y="115399"/>
                  </a:lnTo>
                  <a:cubicBezTo>
                    <a:pt x="45411" y="121080"/>
                    <a:pt x="50025" y="125694"/>
                    <a:pt x="55706" y="125694"/>
                  </a:cubicBezTo>
                  <a:cubicBezTo>
                    <a:pt x="61398" y="125694"/>
                    <a:pt x="66000" y="121080"/>
                    <a:pt x="66000" y="115399"/>
                  </a:cubicBezTo>
                  <a:lnTo>
                    <a:pt x="66000" y="60749"/>
                  </a:lnTo>
                  <a:cubicBezTo>
                    <a:pt x="66000" y="27244"/>
                    <a:pt x="38745" y="0"/>
                    <a:pt x="5252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6F05721-941E-53B2-5BC9-0E336CBB0EB6}"/>
                </a:ext>
              </a:extLst>
            </p:cNvPr>
            <p:cNvSpPr/>
            <p:nvPr/>
          </p:nvSpPr>
          <p:spPr>
            <a:xfrm>
              <a:off x="761188" y="1324415"/>
              <a:ext cx="179416" cy="156022"/>
            </a:xfrm>
            <a:custGeom>
              <a:avLst/>
              <a:gdLst>
                <a:gd name="connsiteX0" fmla="*/ 179417 w 179416"/>
                <a:gd name="connsiteY0" fmla="*/ 138377 h 156022"/>
                <a:gd name="connsiteX1" fmla="*/ 161772 w 179416"/>
                <a:gd name="connsiteY1" fmla="*/ 156022 h 156022"/>
                <a:gd name="connsiteX2" fmla="*/ 17645 w 179416"/>
                <a:gd name="connsiteY2" fmla="*/ 156022 h 156022"/>
                <a:gd name="connsiteX3" fmla="*/ 0 w 179416"/>
                <a:gd name="connsiteY3" fmla="*/ 138377 h 156022"/>
                <a:gd name="connsiteX4" fmla="*/ 0 w 179416"/>
                <a:gd name="connsiteY4" fmla="*/ 17645 h 156022"/>
                <a:gd name="connsiteX5" fmla="*/ 17645 w 179416"/>
                <a:gd name="connsiteY5" fmla="*/ 0 h 156022"/>
                <a:gd name="connsiteX6" fmla="*/ 161760 w 179416"/>
                <a:gd name="connsiteY6" fmla="*/ 0 h 156022"/>
                <a:gd name="connsiteX7" fmla="*/ 179405 w 179416"/>
                <a:gd name="connsiteY7" fmla="*/ 17645 h 156022"/>
                <a:gd name="connsiteX8" fmla="*/ 179405 w 179416"/>
                <a:gd name="connsiteY8" fmla="*/ 138377 h 15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16" h="156022">
                  <a:moveTo>
                    <a:pt x="179417" y="138377"/>
                  </a:moveTo>
                  <a:cubicBezTo>
                    <a:pt x="179417" y="148127"/>
                    <a:pt x="171510" y="156022"/>
                    <a:pt x="161772" y="156022"/>
                  </a:cubicBezTo>
                  <a:lnTo>
                    <a:pt x="17645" y="156022"/>
                  </a:lnTo>
                  <a:cubicBezTo>
                    <a:pt x="7907" y="156022"/>
                    <a:pt x="0" y="148116"/>
                    <a:pt x="0" y="138377"/>
                  </a:cubicBezTo>
                  <a:lnTo>
                    <a:pt x="0" y="17645"/>
                  </a:lnTo>
                  <a:cubicBezTo>
                    <a:pt x="0" y="7895"/>
                    <a:pt x="7907" y="0"/>
                    <a:pt x="17645" y="0"/>
                  </a:cubicBezTo>
                  <a:lnTo>
                    <a:pt x="161760" y="0"/>
                  </a:lnTo>
                  <a:cubicBezTo>
                    <a:pt x="171510" y="0"/>
                    <a:pt x="179405" y="7907"/>
                    <a:pt x="179405" y="17645"/>
                  </a:cubicBezTo>
                  <a:lnTo>
                    <a:pt x="179405" y="138377"/>
                  </a:lnTo>
                  <a:close/>
                </a:path>
              </a:pathLst>
            </a:custGeom>
            <a:solidFill>
              <a:srgbClr val="7F6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7475A9-12BD-8E4F-1B80-066BE52AB2B3}"/>
                </a:ext>
              </a:extLst>
            </p:cNvPr>
            <p:cNvSpPr/>
            <p:nvPr/>
          </p:nvSpPr>
          <p:spPr>
            <a:xfrm>
              <a:off x="850896" y="1324403"/>
              <a:ext cx="89708" cy="156033"/>
            </a:xfrm>
            <a:custGeom>
              <a:avLst/>
              <a:gdLst>
                <a:gd name="connsiteX0" fmla="*/ 72064 w 89708"/>
                <a:gd name="connsiteY0" fmla="*/ 0 h 156033"/>
                <a:gd name="connsiteX1" fmla="*/ 0 w 89708"/>
                <a:gd name="connsiteY1" fmla="*/ 0 h 156033"/>
                <a:gd name="connsiteX2" fmla="*/ 0 w 89708"/>
                <a:gd name="connsiteY2" fmla="*/ 156034 h 156033"/>
                <a:gd name="connsiteX3" fmla="*/ 72064 w 89708"/>
                <a:gd name="connsiteY3" fmla="*/ 156034 h 156033"/>
                <a:gd name="connsiteX4" fmla="*/ 89708 w 89708"/>
                <a:gd name="connsiteY4" fmla="*/ 138389 h 156033"/>
                <a:gd name="connsiteX5" fmla="*/ 89708 w 89708"/>
                <a:gd name="connsiteY5" fmla="*/ 17657 h 156033"/>
                <a:gd name="connsiteX6" fmla="*/ 72064 w 89708"/>
                <a:gd name="connsiteY6" fmla="*/ 0 h 15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708" h="156033">
                  <a:moveTo>
                    <a:pt x="72064" y="0"/>
                  </a:moveTo>
                  <a:lnTo>
                    <a:pt x="0" y="0"/>
                  </a:lnTo>
                  <a:lnTo>
                    <a:pt x="0" y="156034"/>
                  </a:lnTo>
                  <a:lnTo>
                    <a:pt x="72064" y="156034"/>
                  </a:lnTo>
                  <a:cubicBezTo>
                    <a:pt x="81813" y="156034"/>
                    <a:pt x="89708" y="148127"/>
                    <a:pt x="89708" y="138389"/>
                  </a:cubicBezTo>
                  <a:lnTo>
                    <a:pt x="89708" y="17657"/>
                  </a:lnTo>
                  <a:cubicBezTo>
                    <a:pt x="89708" y="7907"/>
                    <a:pt x="81802" y="0"/>
                    <a:pt x="72064" y="0"/>
                  </a:cubicBezTo>
                  <a:close/>
                </a:path>
              </a:pathLst>
            </a:custGeom>
            <a:solidFill>
              <a:srgbClr val="AC83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0BF709B-97A2-04E2-964F-AC9A9B02D2AF}"/>
                </a:ext>
              </a:extLst>
            </p:cNvPr>
            <p:cNvSpPr/>
            <p:nvPr/>
          </p:nvSpPr>
          <p:spPr>
            <a:xfrm>
              <a:off x="784246" y="1376932"/>
              <a:ext cx="133299" cy="50987"/>
            </a:xfrm>
            <a:custGeom>
              <a:avLst/>
              <a:gdLst>
                <a:gd name="connsiteX0" fmla="*/ 133299 w 133299"/>
                <a:gd name="connsiteY0" fmla="*/ 44170 h 50987"/>
                <a:gd name="connsiteX1" fmla="*/ 126482 w 133299"/>
                <a:gd name="connsiteY1" fmla="*/ 50987 h 50987"/>
                <a:gd name="connsiteX2" fmla="*/ 6817 w 133299"/>
                <a:gd name="connsiteY2" fmla="*/ 50987 h 50987"/>
                <a:gd name="connsiteX3" fmla="*/ 0 w 133299"/>
                <a:gd name="connsiteY3" fmla="*/ 44170 h 50987"/>
                <a:gd name="connsiteX4" fmla="*/ 0 w 133299"/>
                <a:gd name="connsiteY4" fmla="*/ 6817 h 50987"/>
                <a:gd name="connsiteX5" fmla="*/ 6817 w 133299"/>
                <a:gd name="connsiteY5" fmla="*/ 0 h 50987"/>
                <a:gd name="connsiteX6" fmla="*/ 126482 w 133299"/>
                <a:gd name="connsiteY6" fmla="*/ 0 h 50987"/>
                <a:gd name="connsiteX7" fmla="*/ 133299 w 133299"/>
                <a:gd name="connsiteY7" fmla="*/ 6817 h 50987"/>
                <a:gd name="connsiteX8" fmla="*/ 133299 w 133299"/>
                <a:gd name="connsiteY8" fmla="*/ 4417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99" h="50987">
                  <a:moveTo>
                    <a:pt x="133299" y="44170"/>
                  </a:moveTo>
                  <a:cubicBezTo>
                    <a:pt x="133299" y="47938"/>
                    <a:pt x="130250" y="50987"/>
                    <a:pt x="126482" y="50987"/>
                  </a:cubicBezTo>
                  <a:lnTo>
                    <a:pt x="6817" y="50987"/>
                  </a:lnTo>
                  <a:cubicBezTo>
                    <a:pt x="3049" y="50987"/>
                    <a:pt x="0" y="47938"/>
                    <a:pt x="0" y="44170"/>
                  </a:cubicBezTo>
                  <a:lnTo>
                    <a:pt x="0" y="6817"/>
                  </a:lnTo>
                  <a:cubicBezTo>
                    <a:pt x="0" y="3049"/>
                    <a:pt x="3049" y="0"/>
                    <a:pt x="6817" y="0"/>
                  </a:cubicBezTo>
                  <a:lnTo>
                    <a:pt x="126482" y="0"/>
                  </a:lnTo>
                  <a:cubicBezTo>
                    <a:pt x="130250" y="0"/>
                    <a:pt x="133299" y="3049"/>
                    <a:pt x="133299" y="6817"/>
                  </a:cubicBezTo>
                  <a:lnTo>
                    <a:pt x="133299" y="44170"/>
                  </a:ln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AB9594C-BCDB-8305-4FF2-E634B6F16214}"/>
                </a:ext>
              </a:extLst>
            </p:cNvPr>
            <p:cNvSpPr/>
            <p:nvPr/>
          </p:nvSpPr>
          <p:spPr>
            <a:xfrm>
              <a:off x="850896" y="1376932"/>
              <a:ext cx="66649" cy="50987"/>
            </a:xfrm>
            <a:custGeom>
              <a:avLst/>
              <a:gdLst>
                <a:gd name="connsiteX0" fmla="*/ 59833 w 66649"/>
                <a:gd name="connsiteY0" fmla="*/ 0 h 50987"/>
                <a:gd name="connsiteX1" fmla="*/ 0 w 66649"/>
                <a:gd name="connsiteY1" fmla="*/ 0 h 50987"/>
                <a:gd name="connsiteX2" fmla="*/ 0 w 66649"/>
                <a:gd name="connsiteY2" fmla="*/ 50987 h 50987"/>
                <a:gd name="connsiteX3" fmla="*/ 59833 w 66649"/>
                <a:gd name="connsiteY3" fmla="*/ 50987 h 50987"/>
                <a:gd name="connsiteX4" fmla="*/ 66650 w 66649"/>
                <a:gd name="connsiteY4" fmla="*/ 44170 h 50987"/>
                <a:gd name="connsiteX5" fmla="*/ 66650 w 66649"/>
                <a:gd name="connsiteY5" fmla="*/ 6817 h 50987"/>
                <a:gd name="connsiteX6" fmla="*/ 59833 w 66649"/>
                <a:gd name="connsiteY6" fmla="*/ 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49" h="50987">
                  <a:moveTo>
                    <a:pt x="59833" y="0"/>
                  </a:moveTo>
                  <a:lnTo>
                    <a:pt x="0" y="0"/>
                  </a:lnTo>
                  <a:lnTo>
                    <a:pt x="0" y="50987"/>
                  </a:lnTo>
                  <a:lnTo>
                    <a:pt x="59833" y="50987"/>
                  </a:lnTo>
                  <a:cubicBezTo>
                    <a:pt x="63601" y="50987"/>
                    <a:pt x="66650" y="47938"/>
                    <a:pt x="66650" y="44170"/>
                  </a:cubicBezTo>
                  <a:lnTo>
                    <a:pt x="66650" y="6817"/>
                  </a:lnTo>
                  <a:cubicBezTo>
                    <a:pt x="66650" y="3049"/>
                    <a:pt x="63601" y="0"/>
                    <a:pt x="59833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B85DE26-D10A-032C-9E0E-4532F79A2725}"/>
                </a:ext>
              </a:extLst>
            </p:cNvPr>
            <p:cNvGrpSpPr/>
            <p:nvPr/>
          </p:nvGrpSpPr>
          <p:grpSpPr>
            <a:xfrm>
              <a:off x="796531" y="1395250"/>
              <a:ext cx="108719" cy="14340"/>
              <a:chOff x="796531" y="1395250"/>
              <a:chExt cx="108719" cy="14340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98280CB-E57A-17BF-6C4C-D69FEEC7E7F8}"/>
                  </a:ext>
                </a:extLst>
              </p:cNvPr>
              <p:cNvSpPr/>
              <p:nvPr/>
            </p:nvSpPr>
            <p:spPr>
              <a:xfrm>
                <a:off x="79653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85 w 12947"/>
                  <a:gd name="connsiteY7" fmla="*/ 0 h 14340"/>
                  <a:gd name="connsiteX8" fmla="*/ 4549 w 12947"/>
                  <a:gd name="connsiteY8" fmla="*/ 1936 h 14340"/>
                  <a:gd name="connsiteX9" fmla="*/ 4549 w 12947"/>
                  <a:gd name="connsiteY9" fmla="*/ 3826 h 14340"/>
                  <a:gd name="connsiteX10" fmla="*/ 2903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398 w 12947"/>
                  <a:gd name="connsiteY20" fmla="*/ 12405 h 14340"/>
                  <a:gd name="connsiteX21" fmla="*/ 8398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85" y="0"/>
                    </a:cubicBezTo>
                    <a:cubicBezTo>
                      <a:pt x="5419" y="0"/>
                      <a:pt x="4549" y="869"/>
                      <a:pt x="4549" y="1936"/>
                    </a:cubicBezTo>
                    <a:lnTo>
                      <a:pt x="4549" y="3826"/>
                    </a:lnTo>
                    <a:lnTo>
                      <a:pt x="2903" y="2875"/>
                    </a:lnTo>
                    <a:cubicBezTo>
                      <a:pt x="1976" y="2342"/>
                      <a:pt x="805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398" y="13471"/>
                      <a:pt x="8398" y="12405"/>
                    </a:cubicBezTo>
                    <a:lnTo>
                      <a:pt x="8398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896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6261F5D-1526-5AAC-1FAA-CF1D8A163980}"/>
                  </a:ext>
                </a:extLst>
              </p:cNvPr>
              <p:cNvSpPr/>
              <p:nvPr/>
            </p:nvSpPr>
            <p:spPr>
              <a:xfrm>
                <a:off x="82047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64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0F4D9A4-249E-7122-40E9-21F173ADAC98}"/>
                  </a:ext>
                </a:extLst>
              </p:cNvPr>
              <p:cNvSpPr/>
              <p:nvPr/>
            </p:nvSpPr>
            <p:spPr>
              <a:xfrm>
                <a:off x="844411" y="1395250"/>
                <a:ext cx="12945" cy="14340"/>
              </a:xfrm>
              <a:custGeom>
                <a:avLst/>
                <a:gdLst>
                  <a:gd name="connsiteX0" fmla="*/ 11981 w 12945"/>
                  <a:gd name="connsiteY0" fmla="*/ 8115 h 14340"/>
                  <a:gd name="connsiteX1" fmla="*/ 10334 w 12945"/>
                  <a:gd name="connsiteY1" fmla="*/ 7165 h 14340"/>
                  <a:gd name="connsiteX2" fmla="*/ 11981 w 12945"/>
                  <a:gd name="connsiteY2" fmla="*/ 6214 h 14340"/>
                  <a:gd name="connsiteX3" fmla="*/ 12688 w 12945"/>
                  <a:gd name="connsiteY3" fmla="*/ 3582 h 14340"/>
                  <a:gd name="connsiteX4" fmla="*/ 10056 w 12945"/>
                  <a:gd name="connsiteY4" fmla="*/ 2875 h 14340"/>
                  <a:gd name="connsiteX5" fmla="*/ 8410 w 12945"/>
                  <a:gd name="connsiteY5" fmla="*/ 3826 h 14340"/>
                  <a:gd name="connsiteX6" fmla="*/ 8410 w 12945"/>
                  <a:gd name="connsiteY6" fmla="*/ 1936 h 14340"/>
                  <a:gd name="connsiteX7" fmla="*/ 6474 w 12945"/>
                  <a:gd name="connsiteY7" fmla="*/ 0 h 14340"/>
                  <a:gd name="connsiteX8" fmla="*/ 4538 w 12945"/>
                  <a:gd name="connsiteY8" fmla="*/ 1936 h 14340"/>
                  <a:gd name="connsiteX9" fmla="*/ 4538 w 12945"/>
                  <a:gd name="connsiteY9" fmla="*/ 3826 h 14340"/>
                  <a:gd name="connsiteX10" fmla="*/ 2891 w 12945"/>
                  <a:gd name="connsiteY10" fmla="*/ 2875 h 14340"/>
                  <a:gd name="connsiteX11" fmla="*/ 260 w 12945"/>
                  <a:gd name="connsiteY11" fmla="*/ 3582 h 14340"/>
                  <a:gd name="connsiteX12" fmla="*/ 967 w 12945"/>
                  <a:gd name="connsiteY12" fmla="*/ 6214 h 14340"/>
                  <a:gd name="connsiteX13" fmla="*/ 2613 w 12945"/>
                  <a:gd name="connsiteY13" fmla="*/ 7165 h 14340"/>
                  <a:gd name="connsiteX14" fmla="*/ 967 w 12945"/>
                  <a:gd name="connsiteY14" fmla="*/ 8115 h 14340"/>
                  <a:gd name="connsiteX15" fmla="*/ 260 w 12945"/>
                  <a:gd name="connsiteY15" fmla="*/ 10747 h 14340"/>
                  <a:gd name="connsiteX16" fmla="*/ 2891 w 12945"/>
                  <a:gd name="connsiteY16" fmla="*/ 11454 h 14340"/>
                  <a:gd name="connsiteX17" fmla="*/ 4538 w 12945"/>
                  <a:gd name="connsiteY17" fmla="*/ 10503 h 14340"/>
                  <a:gd name="connsiteX18" fmla="*/ 4538 w 12945"/>
                  <a:gd name="connsiteY18" fmla="*/ 12405 h 14340"/>
                  <a:gd name="connsiteX19" fmla="*/ 6474 w 12945"/>
                  <a:gd name="connsiteY19" fmla="*/ 14341 h 14340"/>
                  <a:gd name="connsiteX20" fmla="*/ 8410 w 12945"/>
                  <a:gd name="connsiteY20" fmla="*/ 12405 h 14340"/>
                  <a:gd name="connsiteX21" fmla="*/ 8410 w 12945"/>
                  <a:gd name="connsiteY21" fmla="*/ 10503 h 14340"/>
                  <a:gd name="connsiteX22" fmla="*/ 10044 w 12945"/>
                  <a:gd name="connsiteY22" fmla="*/ 11454 h 14340"/>
                  <a:gd name="connsiteX23" fmla="*/ 12676 w 12945"/>
                  <a:gd name="connsiteY23" fmla="*/ 10747 h 14340"/>
                  <a:gd name="connsiteX24" fmla="*/ 11981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896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54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828CBEA-428E-195A-D6E0-23D5989A9AE5}"/>
                  </a:ext>
                </a:extLst>
              </p:cNvPr>
              <p:cNvSpPr/>
              <p:nvPr/>
            </p:nvSpPr>
            <p:spPr>
              <a:xfrm>
                <a:off x="868362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56 w 12947"/>
                  <a:gd name="connsiteY22" fmla="*/ 11454 h 14340"/>
                  <a:gd name="connsiteX23" fmla="*/ 12688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56" y="11454"/>
                    </a:lnTo>
                    <a:cubicBezTo>
                      <a:pt x="10984" y="11987"/>
                      <a:pt x="12154" y="11674"/>
                      <a:pt x="12688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D830C5D-3C5F-C960-55B9-F46952CAAB59}"/>
                  </a:ext>
                </a:extLst>
              </p:cNvPr>
              <p:cNvSpPr/>
              <p:nvPr/>
            </p:nvSpPr>
            <p:spPr>
              <a:xfrm>
                <a:off x="892305" y="1395250"/>
                <a:ext cx="12945" cy="14340"/>
              </a:xfrm>
              <a:custGeom>
                <a:avLst/>
                <a:gdLst>
                  <a:gd name="connsiteX0" fmla="*/ 11978 w 12945"/>
                  <a:gd name="connsiteY0" fmla="*/ 8115 h 14340"/>
                  <a:gd name="connsiteX1" fmla="*/ 10332 w 12945"/>
                  <a:gd name="connsiteY1" fmla="*/ 7165 h 14340"/>
                  <a:gd name="connsiteX2" fmla="*/ 11978 w 12945"/>
                  <a:gd name="connsiteY2" fmla="*/ 6214 h 14340"/>
                  <a:gd name="connsiteX3" fmla="*/ 12685 w 12945"/>
                  <a:gd name="connsiteY3" fmla="*/ 3582 h 14340"/>
                  <a:gd name="connsiteX4" fmla="*/ 10054 w 12945"/>
                  <a:gd name="connsiteY4" fmla="*/ 2875 h 14340"/>
                  <a:gd name="connsiteX5" fmla="*/ 8407 w 12945"/>
                  <a:gd name="connsiteY5" fmla="*/ 3826 h 14340"/>
                  <a:gd name="connsiteX6" fmla="*/ 8407 w 12945"/>
                  <a:gd name="connsiteY6" fmla="*/ 1936 h 14340"/>
                  <a:gd name="connsiteX7" fmla="*/ 6471 w 12945"/>
                  <a:gd name="connsiteY7" fmla="*/ 0 h 14340"/>
                  <a:gd name="connsiteX8" fmla="*/ 4535 w 12945"/>
                  <a:gd name="connsiteY8" fmla="*/ 1936 h 14340"/>
                  <a:gd name="connsiteX9" fmla="*/ 4535 w 12945"/>
                  <a:gd name="connsiteY9" fmla="*/ 3826 h 14340"/>
                  <a:gd name="connsiteX10" fmla="*/ 2889 w 12945"/>
                  <a:gd name="connsiteY10" fmla="*/ 2875 h 14340"/>
                  <a:gd name="connsiteX11" fmla="*/ 257 w 12945"/>
                  <a:gd name="connsiteY11" fmla="*/ 3582 h 14340"/>
                  <a:gd name="connsiteX12" fmla="*/ 964 w 12945"/>
                  <a:gd name="connsiteY12" fmla="*/ 6214 h 14340"/>
                  <a:gd name="connsiteX13" fmla="*/ 2611 w 12945"/>
                  <a:gd name="connsiteY13" fmla="*/ 7165 h 14340"/>
                  <a:gd name="connsiteX14" fmla="*/ 964 w 12945"/>
                  <a:gd name="connsiteY14" fmla="*/ 8115 h 14340"/>
                  <a:gd name="connsiteX15" fmla="*/ 257 w 12945"/>
                  <a:gd name="connsiteY15" fmla="*/ 10747 h 14340"/>
                  <a:gd name="connsiteX16" fmla="*/ 2889 w 12945"/>
                  <a:gd name="connsiteY16" fmla="*/ 11454 h 14340"/>
                  <a:gd name="connsiteX17" fmla="*/ 4535 w 12945"/>
                  <a:gd name="connsiteY17" fmla="*/ 10503 h 14340"/>
                  <a:gd name="connsiteX18" fmla="*/ 4535 w 12945"/>
                  <a:gd name="connsiteY18" fmla="*/ 12405 h 14340"/>
                  <a:gd name="connsiteX19" fmla="*/ 6471 w 12945"/>
                  <a:gd name="connsiteY19" fmla="*/ 14341 h 14340"/>
                  <a:gd name="connsiteX20" fmla="*/ 8407 w 12945"/>
                  <a:gd name="connsiteY20" fmla="*/ 12405 h 14340"/>
                  <a:gd name="connsiteX21" fmla="*/ 8407 w 12945"/>
                  <a:gd name="connsiteY21" fmla="*/ 10503 h 14340"/>
                  <a:gd name="connsiteX22" fmla="*/ 10054 w 12945"/>
                  <a:gd name="connsiteY22" fmla="*/ 11454 h 14340"/>
                  <a:gd name="connsiteX23" fmla="*/ 12685 w 12945"/>
                  <a:gd name="connsiteY23" fmla="*/ 10747 h 14340"/>
                  <a:gd name="connsiteX24" fmla="*/ 11978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78" y="8115"/>
                    </a:moveTo>
                    <a:lnTo>
                      <a:pt x="10332" y="7165"/>
                    </a:lnTo>
                    <a:lnTo>
                      <a:pt x="11978" y="6214"/>
                    </a:lnTo>
                    <a:cubicBezTo>
                      <a:pt x="12906" y="5681"/>
                      <a:pt x="13219" y="4498"/>
                      <a:pt x="12685" y="3582"/>
                    </a:cubicBezTo>
                    <a:cubicBezTo>
                      <a:pt x="12152" y="2655"/>
                      <a:pt x="10969" y="2342"/>
                      <a:pt x="10054" y="2875"/>
                    </a:cubicBezTo>
                    <a:lnTo>
                      <a:pt x="8407" y="3826"/>
                    </a:lnTo>
                    <a:lnTo>
                      <a:pt x="8407" y="1936"/>
                    </a:lnTo>
                    <a:cubicBezTo>
                      <a:pt x="8407" y="869"/>
                      <a:pt x="7538" y="0"/>
                      <a:pt x="6471" y="0"/>
                    </a:cubicBezTo>
                    <a:cubicBezTo>
                      <a:pt x="5405" y="0"/>
                      <a:pt x="4535" y="869"/>
                      <a:pt x="4535" y="1936"/>
                    </a:cubicBezTo>
                    <a:lnTo>
                      <a:pt x="4535" y="3826"/>
                    </a:lnTo>
                    <a:lnTo>
                      <a:pt x="2889" y="2875"/>
                    </a:lnTo>
                    <a:cubicBezTo>
                      <a:pt x="1973" y="2342"/>
                      <a:pt x="791" y="2655"/>
                      <a:pt x="257" y="3582"/>
                    </a:cubicBezTo>
                    <a:cubicBezTo>
                      <a:pt x="-276" y="4510"/>
                      <a:pt x="49" y="5681"/>
                      <a:pt x="964" y="6214"/>
                    </a:cubicBezTo>
                    <a:lnTo>
                      <a:pt x="2611" y="7165"/>
                    </a:lnTo>
                    <a:lnTo>
                      <a:pt x="964" y="8115"/>
                    </a:lnTo>
                    <a:cubicBezTo>
                      <a:pt x="49" y="8649"/>
                      <a:pt x="-276" y="9831"/>
                      <a:pt x="257" y="10747"/>
                    </a:cubicBezTo>
                    <a:cubicBezTo>
                      <a:pt x="791" y="11674"/>
                      <a:pt x="1973" y="11987"/>
                      <a:pt x="2889" y="11454"/>
                    </a:cubicBezTo>
                    <a:lnTo>
                      <a:pt x="4535" y="10503"/>
                    </a:lnTo>
                    <a:lnTo>
                      <a:pt x="4535" y="12405"/>
                    </a:lnTo>
                    <a:cubicBezTo>
                      <a:pt x="4535" y="13471"/>
                      <a:pt x="5405" y="14341"/>
                      <a:pt x="6471" y="14341"/>
                    </a:cubicBezTo>
                    <a:cubicBezTo>
                      <a:pt x="7538" y="14341"/>
                      <a:pt x="8407" y="13471"/>
                      <a:pt x="8407" y="12405"/>
                    </a:cubicBezTo>
                    <a:lnTo>
                      <a:pt x="8407" y="10503"/>
                    </a:lnTo>
                    <a:lnTo>
                      <a:pt x="10054" y="11454"/>
                    </a:lnTo>
                    <a:cubicBezTo>
                      <a:pt x="10981" y="11987"/>
                      <a:pt x="12164" y="11674"/>
                      <a:pt x="12685" y="10747"/>
                    </a:cubicBezTo>
                    <a:cubicBezTo>
                      <a:pt x="13219" y="9831"/>
                      <a:pt x="12906" y="8649"/>
                      <a:pt x="11978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01C5FF9-2129-B071-F0BB-446A5BBE9B86}"/>
              </a:ext>
            </a:extLst>
          </p:cNvPr>
          <p:cNvGrpSpPr/>
          <p:nvPr/>
        </p:nvGrpSpPr>
        <p:grpSpPr>
          <a:xfrm>
            <a:off x="9213447" y="1236780"/>
            <a:ext cx="177367" cy="211859"/>
            <a:chOff x="4762250" y="1265851"/>
            <a:chExt cx="177367" cy="2118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DCDF5A7-7E4A-51F5-2AB9-3F7A5C123FF4}"/>
                </a:ext>
              </a:extLst>
            </p:cNvPr>
            <p:cNvSpPr/>
            <p:nvPr/>
          </p:nvSpPr>
          <p:spPr>
            <a:xfrm>
              <a:off x="4762250" y="1265851"/>
              <a:ext cx="177367" cy="211859"/>
            </a:xfrm>
            <a:custGeom>
              <a:avLst/>
              <a:gdLst>
                <a:gd name="connsiteX0" fmla="*/ 88684 w 177367"/>
                <a:gd name="connsiteY0" fmla="*/ 0 h 211859"/>
                <a:gd name="connsiteX1" fmla="*/ 0 w 177367"/>
                <a:gd name="connsiteY1" fmla="*/ 37064 h 211859"/>
                <a:gd name="connsiteX2" fmla="*/ 16515 w 177367"/>
                <a:gd name="connsiteY2" fmla="*/ 148927 h 211859"/>
                <a:gd name="connsiteX3" fmla="*/ 88684 w 177367"/>
                <a:gd name="connsiteY3" fmla="*/ 211859 h 211859"/>
                <a:gd name="connsiteX4" fmla="*/ 160853 w 177367"/>
                <a:gd name="connsiteY4" fmla="*/ 148927 h 211859"/>
                <a:gd name="connsiteX5" fmla="*/ 177368 w 177367"/>
                <a:gd name="connsiteY5" fmla="*/ 37064 h 211859"/>
                <a:gd name="connsiteX6" fmla="*/ 88684 w 177367"/>
                <a:gd name="connsiteY6" fmla="*/ 0 h 21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67" h="211859">
                  <a:moveTo>
                    <a:pt x="88684" y="0"/>
                  </a:moveTo>
                  <a:lnTo>
                    <a:pt x="0" y="37064"/>
                  </a:lnTo>
                  <a:cubicBezTo>
                    <a:pt x="0" y="37064"/>
                    <a:pt x="6401" y="105666"/>
                    <a:pt x="16515" y="148927"/>
                  </a:cubicBezTo>
                  <a:cubicBezTo>
                    <a:pt x="21192" y="168920"/>
                    <a:pt x="88684" y="211859"/>
                    <a:pt x="88684" y="211859"/>
                  </a:cubicBezTo>
                  <a:cubicBezTo>
                    <a:pt x="88684" y="211859"/>
                    <a:pt x="156176" y="168949"/>
                    <a:pt x="160853" y="148927"/>
                  </a:cubicBezTo>
                  <a:cubicBezTo>
                    <a:pt x="170966" y="105666"/>
                    <a:pt x="177368" y="37064"/>
                    <a:pt x="177368" y="37064"/>
                  </a:cubicBezTo>
                  <a:lnTo>
                    <a:pt x="88684" y="0"/>
                  </a:lnTo>
                  <a:close/>
                </a:path>
              </a:pathLst>
            </a:custGeom>
            <a:solidFill>
              <a:schemeClr val="tx1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7903B4C-F618-8E94-CDD9-5990A50ABAD5}"/>
                </a:ext>
              </a:extLst>
            </p:cNvPr>
            <p:cNvSpPr/>
            <p:nvPr/>
          </p:nvSpPr>
          <p:spPr>
            <a:xfrm>
              <a:off x="4850933" y="1265851"/>
              <a:ext cx="88683" cy="211829"/>
            </a:xfrm>
            <a:custGeom>
              <a:avLst/>
              <a:gdLst>
                <a:gd name="connsiteX0" fmla="*/ 72169 w 88683"/>
                <a:gd name="connsiteY0" fmla="*/ 148898 h 211829"/>
                <a:gd name="connsiteX1" fmla="*/ 88684 w 88683"/>
                <a:gd name="connsiteY1" fmla="*/ 37034 h 211829"/>
                <a:gd name="connsiteX2" fmla="*/ 0 w 88683"/>
                <a:gd name="connsiteY2" fmla="*/ 0 h 211829"/>
                <a:gd name="connsiteX3" fmla="*/ 0 w 88683"/>
                <a:gd name="connsiteY3" fmla="*/ 211830 h 211829"/>
                <a:gd name="connsiteX4" fmla="*/ 72169 w 88683"/>
                <a:gd name="connsiteY4" fmla="*/ 148898 h 21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3" h="211829">
                  <a:moveTo>
                    <a:pt x="72169" y="148898"/>
                  </a:moveTo>
                  <a:cubicBezTo>
                    <a:pt x="82282" y="105637"/>
                    <a:pt x="88684" y="37034"/>
                    <a:pt x="88684" y="37034"/>
                  </a:cubicBezTo>
                  <a:lnTo>
                    <a:pt x="0" y="0"/>
                  </a:lnTo>
                  <a:lnTo>
                    <a:pt x="0" y="211830"/>
                  </a:lnTo>
                  <a:cubicBezTo>
                    <a:pt x="0" y="211830"/>
                    <a:pt x="67492" y="168920"/>
                    <a:pt x="72169" y="148898"/>
                  </a:cubicBezTo>
                  <a:close/>
                </a:path>
              </a:pathLst>
            </a:custGeom>
            <a:solidFill>
              <a:srgbClr val="40404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7826D5-4DB3-932E-C5F4-2F475D32BE5B}"/>
                </a:ext>
              </a:extLst>
            </p:cNvPr>
            <p:cNvSpPr/>
            <p:nvPr/>
          </p:nvSpPr>
          <p:spPr>
            <a:xfrm>
              <a:off x="4777917" y="1281927"/>
              <a:ext cx="146033" cy="178069"/>
            </a:xfrm>
            <a:custGeom>
              <a:avLst/>
              <a:gdLst>
                <a:gd name="connsiteX0" fmla="*/ 73017 w 146033"/>
                <a:gd name="connsiteY0" fmla="*/ 178069 h 178069"/>
                <a:gd name="connsiteX1" fmla="*/ 15229 w 146033"/>
                <a:gd name="connsiteY1" fmla="*/ 129255 h 178069"/>
                <a:gd name="connsiteX2" fmla="*/ 0 w 146033"/>
                <a:gd name="connsiteY2" fmla="*/ 30516 h 178069"/>
                <a:gd name="connsiteX3" fmla="*/ 73017 w 146033"/>
                <a:gd name="connsiteY3" fmla="*/ 0 h 178069"/>
                <a:gd name="connsiteX4" fmla="*/ 146033 w 146033"/>
                <a:gd name="connsiteY4" fmla="*/ 30516 h 178069"/>
                <a:gd name="connsiteX5" fmla="*/ 130746 w 146033"/>
                <a:gd name="connsiteY5" fmla="*/ 129460 h 178069"/>
                <a:gd name="connsiteX6" fmla="*/ 73017 w 146033"/>
                <a:gd name="connsiteY6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3" h="178069">
                  <a:moveTo>
                    <a:pt x="73017" y="178069"/>
                  </a:moveTo>
                  <a:cubicBezTo>
                    <a:pt x="43933" y="158719"/>
                    <a:pt x="17889" y="136884"/>
                    <a:pt x="15229" y="129255"/>
                  </a:cubicBezTo>
                  <a:cubicBezTo>
                    <a:pt x="7629" y="96664"/>
                    <a:pt x="2075" y="54397"/>
                    <a:pt x="0" y="30516"/>
                  </a:cubicBezTo>
                  <a:lnTo>
                    <a:pt x="73017" y="0"/>
                  </a:lnTo>
                  <a:lnTo>
                    <a:pt x="146033" y="30516"/>
                  </a:lnTo>
                  <a:cubicBezTo>
                    <a:pt x="143958" y="54426"/>
                    <a:pt x="138404" y="96751"/>
                    <a:pt x="130746" y="129460"/>
                  </a:cubicBezTo>
                  <a:cubicBezTo>
                    <a:pt x="128144" y="136913"/>
                    <a:pt x="102100" y="158748"/>
                    <a:pt x="73017" y="178069"/>
                  </a:cubicBezTo>
                  <a:close/>
                </a:path>
              </a:pathLst>
            </a:custGeom>
            <a:solidFill>
              <a:srgbClr val="7F60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05F7E8-BC4C-D2E1-F24F-8E93979BC97A}"/>
                </a:ext>
              </a:extLst>
            </p:cNvPr>
            <p:cNvSpPr/>
            <p:nvPr/>
          </p:nvSpPr>
          <p:spPr>
            <a:xfrm>
              <a:off x="4850933" y="1281927"/>
              <a:ext cx="73016" cy="178069"/>
            </a:xfrm>
            <a:custGeom>
              <a:avLst/>
              <a:gdLst>
                <a:gd name="connsiteX0" fmla="*/ 0 w 73016"/>
                <a:gd name="connsiteY0" fmla="*/ 178069 h 178069"/>
                <a:gd name="connsiteX1" fmla="*/ 57729 w 73016"/>
                <a:gd name="connsiteY1" fmla="*/ 129460 h 178069"/>
                <a:gd name="connsiteX2" fmla="*/ 73017 w 73016"/>
                <a:gd name="connsiteY2" fmla="*/ 30516 h 178069"/>
                <a:gd name="connsiteX3" fmla="*/ 0 w 73016"/>
                <a:gd name="connsiteY3" fmla="*/ 0 h 178069"/>
                <a:gd name="connsiteX4" fmla="*/ 0 w 73016"/>
                <a:gd name="connsiteY4" fmla="*/ 178069 h 178069"/>
                <a:gd name="connsiteX5" fmla="*/ 0 w 73016"/>
                <a:gd name="connsiteY5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16" h="178069">
                  <a:moveTo>
                    <a:pt x="0" y="178069"/>
                  </a:moveTo>
                  <a:cubicBezTo>
                    <a:pt x="29084" y="158748"/>
                    <a:pt x="55128" y="136913"/>
                    <a:pt x="57729" y="129460"/>
                  </a:cubicBezTo>
                  <a:cubicBezTo>
                    <a:pt x="65388" y="96722"/>
                    <a:pt x="70941" y="54426"/>
                    <a:pt x="73017" y="30516"/>
                  </a:cubicBezTo>
                  <a:lnTo>
                    <a:pt x="0" y="0"/>
                  </a:lnTo>
                  <a:lnTo>
                    <a:pt x="0" y="178069"/>
                  </a:lnTo>
                  <a:lnTo>
                    <a:pt x="0" y="178069"/>
                  </a:lnTo>
                  <a:close/>
                </a:path>
              </a:pathLst>
            </a:custGeom>
            <a:solidFill>
              <a:srgbClr val="AC83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B98AD90-3CB5-79CD-7269-37323AABDB34}"/>
                </a:ext>
              </a:extLst>
            </p:cNvPr>
            <p:cNvSpPr/>
            <p:nvPr/>
          </p:nvSpPr>
          <p:spPr>
            <a:xfrm>
              <a:off x="4820037" y="1340855"/>
              <a:ext cx="83422" cy="61821"/>
            </a:xfrm>
            <a:custGeom>
              <a:avLst/>
              <a:gdLst>
                <a:gd name="connsiteX0" fmla="*/ 30896 w 83422"/>
                <a:gd name="connsiteY0" fmla="*/ 61821 h 61821"/>
                <a:gd name="connsiteX1" fmla="*/ 24349 w 83422"/>
                <a:gd name="connsiteY1" fmla="*/ 59103 h 61821"/>
                <a:gd name="connsiteX2" fmla="*/ 2718 w 83422"/>
                <a:gd name="connsiteY2" fmla="*/ 37473 h 61821"/>
                <a:gd name="connsiteX3" fmla="*/ 2718 w 83422"/>
                <a:gd name="connsiteY3" fmla="*/ 24349 h 61821"/>
                <a:gd name="connsiteX4" fmla="*/ 15813 w 83422"/>
                <a:gd name="connsiteY4" fmla="*/ 24349 h 61821"/>
                <a:gd name="connsiteX5" fmla="*/ 30896 w 83422"/>
                <a:gd name="connsiteY5" fmla="*/ 39431 h 61821"/>
                <a:gd name="connsiteX6" fmla="*/ 67609 w 83422"/>
                <a:gd name="connsiteY6" fmla="*/ 2718 h 61821"/>
                <a:gd name="connsiteX7" fmla="*/ 80704 w 83422"/>
                <a:gd name="connsiteY7" fmla="*/ 2718 h 61821"/>
                <a:gd name="connsiteX8" fmla="*/ 80704 w 83422"/>
                <a:gd name="connsiteY8" fmla="*/ 15843 h 61821"/>
                <a:gd name="connsiteX9" fmla="*/ 37444 w 83422"/>
                <a:gd name="connsiteY9" fmla="*/ 59103 h 61821"/>
                <a:gd name="connsiteX10" fmla="*/ 30896 w 83422"/>
                <a:gd name="connsiteY10" fmla="*/ 61821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422" h="61821">
                  <a:moveTo>
                    <a:pt x="30896" y="61821"/>
                  </a:moveTo>
                  <a:cubicBezTo>
                    <a:pt x="28528" y="61821"/>
                    <a:pt x="26161" y="60915"/>
                    <a:pt x="24349" y="59103"/>
                  </a:cubicBezTo>
                  <a:lnTo>
                    <a:pt x="2718" y="37473"/>
                  </a:lnTo>
                  <a:cubicBezTo>
                    <a:pt x="-906" y="33848"/>
                    <a:pt x="-906" y="27973"/>
                    <a:pt x="2718" y="24349"/>
                  </a:cubicBezTo>
                  <a:cubicBezTo>
                    <a:pt x="6343" y="20724"/>
                    <a:pt x="12218" y="20724"/>
                    <a:pt x="15813" y="24349"/>
                  </a:cubicBezTo>
                  <a:lnTo>
                    <a:pt x="30896" y="39431"/>
                  </a:lnTo>
                  <a:lnTo>
                    <a:pt x="67609" y="2718"/>
                  </a:lnTo>
                  <a:cubicBezTo>
                    <a:pt x="71234" y="-906"/>
                    <a:pt x="77109" y="-906"/>
                    <a:pt x="80704" y="2718"/>
                  </a:cubicBezTo>
                  <a:cubicBezTo>
                    <a:pt x="84329" y="6343"/>
                    <a:pt x="84329" y="12218"/>
                    <a:pt x="80704" y="15843"/>
                  </a:cubicBezTo>
                  <a:lnTo>
                    <a:pt x="37444" y="59103"/>
                  </a:lnTo>
                  <a:cubicBezTo>
                    <a:pt x="35631" y="60915"/>
                    <a:pt x="33264" y="61821"/>
                    <a:pt x="30896" y="61821"/>
                  </a:cubicBezTo>
                  <a:close/>
                </a:path>
              </a:pathLst>
            </a:custGeom>
            <a:solidFill>
              <a:srgbClr val="FFFFFF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5CDB15E-F47C-EF4C-5B26-E2A548864552}"/>
                </a:ext>
              </a:extLst>
            </p:cNvPr>
            <p:cNvSpPr/>
            <p:nvPr/>
          </p:nvSpPr>
          <p:spPr>
            <a:xfrm>
              <a:off x="4850933" y="1340855"/>
              <a:ext cx="52526" cy="61821"/>
            </a:xfrm>
            <a:custGeom>
              <a:avLst/>
              <a:gdLst>
                <a:gd name="connsiteX0" fmla="*/ 6548 w 52526"/>
                <a:gd name="connsiteY0" fmla="*/ 59103 h 61821"/>
                <a:gd name="connsiteX1" fmla="*/ 49808 w 52526"/>
                <a:gd name="connsiteY1" fmla="*/ 15843 h 61821"/>
                <a:gd name="connsiteX2" fmla="*/ 49808 w 52526"/>
                <a:gd name="connsiteY2" fmla="*/ 2718 h 61821"/>
                <a:gd name="connsiteX3" fmla="*/ 36713 w 52526"/>
                <a:gd name="connsiteY3" fmla="*/ 2718 h 61821"/>
                <a:gd name="connsiteX4" fmla="*/ 0 w 52526"/>
                <a:gd name="connsiteY4" fmla="*/ 39431 h 61821"/>
                <a:gd name="connsiteX5" fmla="*/ 0 w 52526"/>
                <a:gd name="connsiteY5" fmla="*/ 61821 h 61821"/>
                <a:gd name="connsiteX6" fmla="*/ 6548 w 52526"/>
                <a:gd name="connsiteY6" fmla="*/ 59103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6" h="61821">
                  <a:moveTo>
                    <a:pt x="6548" y="59103"/>
                  </a:moveTo>
                  <a:lnTo>
                    <a:pt x="49808" y="15843"/>
                  </a:lnTo>
                  <a:cubicBezTo>
                    <a:pt x="53432" y="12218"/>
                    <a:pt x="53432" y="6343"/>
                    <a:pt x="49808" y="2718"/>
                  </a:cubicBezTo>
                  <a:cubicBezTo>
                    <a:pt x="46183" y="-906"/>
                    <a:pt x="40308" y="-906"/>
                    <a:pt x="36713" y="2718"/>
                  </a:cubicBezTo>
                  <a:lnTo>
                    <a:pt x="0" y="39431"/>
                  </a:lnTo>
                  <a:lnTo>
                    <a:pt x="0" y="61821"/>
                  </a:lnTo>
                  <a:cubicBezTo>
                    <a:pt x="2368" y="61821"/>
                    <a:pt x="4735" y="60915"/>
                    <a:pt x="6548" y="59103"/>
                  </a:cubicBezTo>
                  <a:close/>
                </a:path>
              </a:pathLst>
            </a:custGeom>
            <a:solidFill>
              <a:srgbClr val="E6EBF7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EB6C916-620B-8DD6-E391-3E4C33A571C1}"/>
              </a:ext>
            </a:extLst>
          </p:cNvPr>
          <p:cNvSpPr/>
          <p:nvPr/>
        </p:nvSpPr>
        <p:spPr>
          <a:xfrm>
            <a:off x="1059873" y="2718937"/>
            <a:ext cx="2805546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FD795469-0990-E198-DF10-6BE9AF53C558}"/>
              </a:ext>
            </a:extLst>
          </p:cNvPr>
          <p:cNvSpPr/>
          <p:nvPr/>
        </p:nvSpPr>
        <p:spPr>
          <a:xfrm>
            <a:off x="655782" y="2716549"/>
            <a:ext cx="37328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D05706B-1A79-297E-CED1-1FE04323253B}"/>
              </a:ext>
            </a:extLst>
          </p:cNvPr>
          <p:cNvSpPr/>
          <p:nvPr/>
        </p:nvSpPr>
        <p:spPr>
          <a:xfrm>
            <a:off x="627862" y="3088504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10F89BC6-6A95-81AF-2FF1-4C219C4B5768}"/>
              </a:ext>
            </a:extLst>
          </p:cNvPr>
          <p:cNvSpPr/>
          <p:nvPr/>
        </p:nvSpPr>
        <p:spPr>
          <a:xfrm>
            <a:off x="2102612" y="3496227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8EA5E73B-885D-7086-BDF8-11F8A354569D}"/>
              </a:ext>
            </a:extLst>
          </p:cNvPr>
          <p:cNvSpPr/>
          <p:nvPr/>
        </p:nvSpPr>
        <p:spPr>
          <a:xfrm>
            <a:off x="2102612" y="3794582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EE3056D2-D279-10D7-94BC-F6CB93A5E1E1}"/>
              </a:ext>
            </a:extLst>
          </p:cNvPr>
          <p:cNvSpPr/>
          <p:nvPr/>
        </p:nvSpPr>
        <p:spPr>
          <a:xfrm>
            <a:off x="3899514" y="2716549"/>
            <a:ext cx="111920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FE53E27C-1CCD-1F71-4633-645E2712BD69}"/>
              </a:ext>
            </a:extLst>
          </p:cNvPr>
          <p:cNvSpPr/>
          <p:nvPr/>
        </p:nvSpPr>
        <p:spPr>
          <a:xfrm>
            <a:off x="2102612" y="3208759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78" name="Table 277">
            <a:extLst>
              <a:ext uri="{FF2B5EF4-FFF2-40B4-BE49-F238E27FC236}">
                <a16:creationId xmlns:a16="http://schemas.microsoft.com/office/drawing/2014/main" id="{269BB708-6FCE-A1F0-459A-262FD39F8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3975"/>
              </p:ext>
            </p:extLst>
          </p:nvPr>
        </p:nvGraphicFramePr>
        <p:xfrm>
          <a:off x="737488" y="3190093"/>
          <a:ext cx="4186461" cy="878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041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863420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279" name="Table 278">
            <a:extLst>
              <a:ext uri="{FF2B5EF4-FFF2-40B4-BE49-F238E27FC236}">
                <a16:creationId xmlns:a16="http://schemas.microsoft.com/office/drawing/2014/main" id="{35B1AF5E-68FD-082C-4766-F007F72A2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11108"/>
              </p:ext>
            </p:extLst>
          </p:nvPr>
        </p:nvGraphicFramePr>
        <p:xfrm>
          <a:off x="3933089" y="2761837"/>
          <a:ext cx="93156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68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MY" sz="1200" b="1" dirty="0">
                          <a:solidFill>
                            <a:srgbClr val="7F6000"/>
                          </a:solidFill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grpSp>
        <p:nvGrpSpPr>
          <p:cNvPr id="280" name="Group 279">
            <a:extLst>
              <a:ext uri="{FF2B5EF4-FFF2-40B4-BE49-F238E27FC236}">
                <a16:creationId xmlns:a16="http://schemas.microsoft.com/office/drawing/2014/main" id="{5A544963-6045-2540-EB33-3C191AB4D3C1}"/>
              </a:ext>
            </a:extLst>
          </p:cNvPr>
          <p:cNvGrpSpPr/>
          <p:nvPr/>
        </p:nvGrpSpPr>
        <p:grpSpPr>
          <a:xfrm>
            <a:off x="934146" y="2828584"/>
            <a:ext cx="24207" cy="24775"/>
            <a:chOff x="934146" y="1308033"/>
            <a:chExt cx="24207" cy="2477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6205FAA9-6719-AFFC-0B1C-F352B38514B4}"/>
                </a:ext>
              </a:extLst>
            </p:cNvPr>
            <p:cNvSpPr/>
            <p:nvPr/>
          </p:nvSpPr>
          <p:spPr>
            <a:xfrm>
              <a:off x="940259" y="1311421"/>
              <a:ext cx="15286" cy="14934"/>
            </a:xfrm>
            <a:custGeom>
              <a:avLst/>
              <a:gdLst>
                <a:gd name="connsiteX0" fmla="*/ 2768 w 15286"/>
                <a:gd name="connsiteY0" fmla="*/ 14930 h 14934"/>
                <a:gd name="connsiteX1" fmla="*/ 821 w 15286"/>
                <a:gd name="connsiteY1" fmla="*/ 14037 h 14934"/>
                <a:gd name="connsiteX2" fmla="*/ 902 w 15286"/>
                <a:gd name="connsiteY2" fmla="*/ 9875 h 14934"/>
                <a:gd name="connsiteX3" fmla="*/ 10304 w 15286"/>
                <a:gd name="connsiteY3" fmla="*/ 821 h 14934"/>
                <a:gd name="connsiteX4" fmla="*/ 14466 w 15286"/>
                <a:gd name="connsiteY4" fmla="*/ 902 h 14934"/>
                <a:gd name="connsiteX5" fmla="*/ 14385 w 15286"/>
                <a:gd name="connsiteY5" fmla="*/ 5064 h 14934"/>
                <a:gd name="connsiteX6" fmla="*/ 4983 w 15286"/>
                <a:gd name="connsiteY6" fmla="*/ 14118 h 14934"/>
                <a:gd name="connsiteX7" fmla="*/ 2768 w 15286"/>
                <a:gd name="connsiteY7" fmla="*/ 14930 h 1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86" h="14934">
                  <a:moveTo>
                    <a:pt x="2768" y="14930"/>
                  </a:moveTo>
                  <a:cubicBezTo>
                    <a:pt x="2061" y="14883"/>
                    <a:pt x="1354" y="14594"/>
                    <a:pt x="821" y="14037"/>
                  </a:cubicBezTo>
                  <a:cubicBezTo>
                    <a:pt x="-304" y="12866"/>
                    <a:pt x="-269" y="11000"/>
                    <a:pt x="902" y="9875"/>
                  </a:cubicBezTo>
                  <a:lnTo>
                    <a:pt x="10304" y="821"/>
                  </a:lnTo>
                  <a:cubicBezTo>
                    <a:pt x="11475" y="-304"/>
                    <a:pt x="13341" y="-269"/>
                    <a:pt x="14466" y="902"/>
                  </a:cubicBezTo>
                  <a:cubicBezTo>
                    <a:pt x="15591" y="2073"/>
                    <a:pt x="15556" y="3939"/>
                    <a:pt x="14385" y="5064"/>
                  </a:cubicBezTo>
                  <a:lnTo>
                    <a:pt x="4983" y="14118"/>
                  </a:lnTo>
                  <a:cubicBezTo>
                    <a:pt x="4368" y="14710"/>
                    <a:pt x="3568" y="14976"/>
                    <a:pt x="2768" y="14930"/>
                  </a:cubicBezTo>
                  <a:close/>
                </a:path>
              </a:pathLst>
            </a:custGeom>
            <a:solidFill>
              <a:srgbClr val="FFB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28E14732-AEBF-5740-F542-245993C4E7C2}"/>
                </a:ext>
              </a:extLst>
            </p:cNvPr>
            <p:cNvGrpSpPr/>
            <p:nvPr/>
          </p:nvGrpSpPr>
          <p:grpSpPr>
            <a:xfrm>
              <a:off x="934146" y="1308033"/>
              <a:ext cx="24207" cy="24775"/>
              <a:chOff x="934146" y="1308033"/>
              <a:chExt cx="24207" cy="24775"/>
            </a:xfrm>
          </p:grpSpPr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D757F8EC-5671-B2C2-256B-701424D70D86}"/>
                  </a:ext>
                </a:extLst>
              </p:cNvPr>
              <p:cNvSpPr/>
              <p:nvPr/>
            </p:nvSpPr>
            <p:spPr>
              <a:xfrm>
                <a:off x="934146" y="1308033"/>
                <a:ext cx="6018" cy="13549"/>
              </a:xfrm>
              <a:custGeom>
                <a:avLst/>
                <a:gdLst>
                  <a:gd name="connsiteX0" fmla="*/ 2760 w 6018"/>
                  <a:gd name="connsiteY0" fmla="*/ 13541 h 13549"/>
                  <a:gd name="connsiteX1" fmla="*/ 1 w 6018"/>
                  <a:gd name="connsiteY1" fmla="*/ 10550 h 13549"/>
                  <a:gd name="connsiteX2" fmla="*/ 140 w 6018"/>
                  <a:gd name="connsiteY2" fmla="*/ 2887 h 13549"/>
                  <a:gd name="connsiteX3" fmla="*/ 3131 w 6018"/>
                  <a:gd name="connsiteY3" fmla="*/ 0 h 13549"/>
                  <a:gd name="connsiteX4" fmla="*/ 6018 w 6018"/>
                  <a:gd name="connsiteY4" fmla="*/ 2991 h 13549"/>
                  <a:gd name="connsiteX5" fmla="*/ 5867 w 6018"/>
                  <a:gd name="connsiteY5" fmla="*/ 10655 h 13549"/>
                  <a:gd name="connsiteX6" fmla="*/ 2876 w 6018"/>
                  <a:gd name="connsiteY6" fmla="*/ 13541 h 13549"/>
                  <a:gd name="connsiteX7" fmla="*/ 2760 w 6018"/>
                  <a:gd name="connsiteY7" fmla="*/ 13541 h 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8" h="13549">
                    <a:moveTo>
                      <a:pt x="2760" y="13541"/>
                    </a:moveTo>
                    <a:cubicBezTo>
                      <a:pt x="1195" y="13449"/>
                      <a:pt x="-34" y="12138"/>
                      <a:pt x="1" y="10550"/>
                    </a:cubicBezTo>
                    <a:lnTo>
                      <a:pt x="140" y="2887"/>
                    </a:lnTo>
                    <a:cubicBezTo>
                      <a:pt x="175" y="1264"/>
                      <a:pt x="1508" y="-23"/>
                      <a:pt x="3131" y="0"/>
                    </a:cubicBezTo>
                    <a:cubicBezTo>
                      <a:pt x="4719" y="58"/>
                      <a:pt x="6052" y="1368"/>
                      <a:pt x="6018" y="2991"/>
                    </a:cubicBezTo>
                    <a:lnTo>
                      <a:pt x="5867" y="10655"/>
                    </a:lnTo>
                    <a:cubicBezTo>
                      <a:pt x="5832" y="12278"/>
                      <a:pt x="4499" y="13564"/>
                      <a:pt x="2876" y="13541"/>
                    </a:cubicBezTo>
                    <a:cubicBezTo>
                      <a:pt x="2841" y="13553"/>
                      <a:pt x="2795" y="13553"/>
                      <a:pt x="2760" y="13541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D84734F8-6247-513C-84E7-73AB2DCCEA4C}"/>
                  </a:ext>
                </a:extLst>
              </p:cNvPr>
              <p:cNvSpPr/>
              <p:nvPr/>
            </p:nvSpPr>
            <p:spPr>
              <a:xfrm>
                <a:off x="944800" y="1326779"/>
                <a:ext cx="13553" cy="6029"/>
              </a:xfrm>
              <a:custGeom>
                <a:avLst/>
                <a:gdLst>
                  <a:gd name="connsiteX0" fmla="*/ 2760 w 13553"/>
                  <a:gd name="connsiteY0" fmla="*/ 5878 h 6029"/>
                  <a:gd name="connsiteX1" fmla="*/ 1 w 13553"/>
                  <a:gd name="connsiteY1" fmla="*/ 2887 h 6029"/>
                  <a:gd name="connsiteX2" fmla="*/ 2992 w 13553"/>
                  <a:gd name="connsiteY2" fmla="*/ 1 h 6029"/>
                  <a:gd name="connsiteX3" fmla="*/ 10666 w 13553"/>
                  <a:gd name="connsiteY3" fmla="*/ 151 h 6029"/>
                  <a:gd name="connsiteX4" fmla="*/ 13553 w 13553"/>
                  <a:gd name="connsiteY4" fmla="*/ 3142 h 6029"/>
                  <a:gd name="connsiteX5" fmla="*/ 10551 w 13553"/>
                  <a:gd name="connsiteY5" fmla="*/ 6029 h 6029"/>
                  <a:gd name="connsiteX6" fmla="*/ 2887 w 13553"/>
                  <a:gd name="connsiteY6" fmla="*/ 5878 h 6029"/>
                  <a:gd name="connsiteX7" fmla="*/ 2760 w 13553"/>
                  <a:gd name="connsiteY7" fmla="*/ 5878 h 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53" h="6029">
                    <a:moveTo>
                      <a:pt x="2760" y="5878"/>
                    </a:moveTo>
                    <a:cubicBezTo>
                      <a:pt x="1195" y="5786"/>
                      <a:pt x="-34" y="4476"/>
                      <a:pt x="1" y="2887"/>
                    </a:cubicBezTo>
                    <a:cubicBezTo>
                      <a:pt x="35" y="1264"/>
                      <a:pt x="1369" y="-34"/>
                      <a:pt x="2992" y="1"/>
                    </a:cubicBezTo>
                    <a:lnTo>
                      <a:pt x="10666" y="151"/>
                    </a:lnTo>
                    <a:cubicBezTo>
                      <a:pt x="12278" y="209"/>
                      <a:pt x="13588" y="1519"/>
                      <a:pt x="13553" y="3142"/>
                    </a:cubicBezTo>
                    <a:cubicBezTo>
                      <a:pt x="13518" y="4766"/>
                      <a:pt x="12185" y="6052"/>
                      <a:pt x="10551" y="6029"/>
                    </a:cubicBezTo>
                    <a:lnTo>
                      <a:pt x="2887" y="5878"/>
                    </a:lnTo>
                    <a:cubicBezTo>
                      <a:pt x="2841" y="5878"/>
                      <a:pt x="2806" y="5878"/>
                      <a:pt x="2760" y="5878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DAE1E6D-678A-0D82-BF2D-C36BA6AC81CC}"/>
              </a:ext>
            </a:extLst>
          </p:cNvPr>
          <p:cNvGrpSpPr/>
          <p:nvPr/>
        </p:nvGrpSpPr>
        <p:grpSpPr>
          <a:xfrm>
            <a:off x="761188" y="2759918"/>
            <a:ext cx="179416" cy="241070"/>
            <a:chOff x="761188" y="1239367"/>
            <a:chExt cx="179416" cy="241070"/>
          </a:xfrm>
        </p:grpSpPr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74EBABEA-CAD9-2149-C88A-31EFF9C68BC2}"/>
                </a:ext>
              </a:extLst>
            </p:cNvPr>
            <p:cNvSpPr/>
            <p:nvPr/>
          </p:nvSpPr>
          <p:spPr>
            <a:xfrm>
              <a:off x="784884" y="1239367"/>
              <a:ext cx="132023" cy="125694"/>
            </a:xfrm>
            <a:custGeom>
              <a:avLst/>
              <a:gdLst>
                <a:gd name="connsiteX0" fmla="*/ 121717 w 132023"/>
                <a:gd name="connsiteY0" fmla="*/ 125694 h 125694"/>
                <a:gd name="connsiteX1" fmla="*/ 111423 w 132023"/>
                <a:gd name="connsiteY1" fmla="*/ 115399 h 125694"/>
                <a:gd name="connsiteX2" fmla="*/ 111423 w 132023"/>
                <a:gd name="connsiteY2" fmla="*/ 60749 h 125694"/>
                <a:gd name="connsiteX3" fmla="*/ 71264 w 132023"/>
                <a:gd name="connsiteY3" fmla="*/ 20590 h 125694"/>
                <a:gd name="connsiteX4" fmla="*/ 60749 w 132023"/>
                <a:gd name="connsiteY4" fmla="*/ 20590 h 125694"/>
                <a:gd name="connsiteX5" fmla="*/ 20590 w 132023"/>
                <a:gd name="connsiteY5" fmla="*/ 60749 h 125694"/>
                <a:gd name="connsiteX6" fmla="*/ 20590 w 132023"/>
                <a:gd name="connsiteY6" fmla="*/ 115399 h 125694"/>
                <a:gd name="connsiteX7" fmla="*/ 10295 w 132023"/>
                <a:gd name="connsiteY7" fmla="*/ 125694 h 125694"/>
                <a:gd name="connsiteX8" fmla="*/ 0 w 132023"/>
                <a:gd name="connsiteY8" fmla="*/ 115399 h 125694"/>
                <a:gd name="connsiteX9" fmla="*/ 0 w 132023"/>
                <a:gd name="connsiteY9" fmla="*/ 60749 h 125694"/>
                <a:gd name="connsiteX10" fmla="*/ 60760 w 132023"/>
                <a:gd name="connsiteY10" fmla="*/ 0 h 125694"/>
                <a:gd name="connsiteX11" fmla="*/ 71275 w 132023"/>
                <a:gd name="connsiteY11" fmla="*/ 0 h 125694"/>
                <a:gd name="connsiteX12" fmla="*/ 132024 w 132023"/>
                <a:gd name="connsiteY12" fmla="*/ 60749 h 125694"/>
                <a:gd name="connsiteX13" fmla="*/ 132024 w 132023"/>
                <a:gd name="connsiteY13" fmla="*/ 115399 h 125694"/>
                <a:gd name="connsiteX14" fmla="*/ 121717 w 132023"/>
                <a:gd name="connsiteY14" fmla="*/ 125694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23" h="125694">
                  <a:moveTo>
                    <a:pt x="121717" y="125694"/>
                  </a:moveTo>
                  <a:cubicBezTo>
                    <a:pt x="116037" y="125694"/>
                    <a:pt x="111423" y="121080"/>
                    <a:pt x="111423" y="115399"/>
                  </a:cubicBezTo>
                  <a:lnTo>
                    <a:pt x="111423" y="60749"/>
                  </a:lnTo>
                  <a:cubicBezTo>
                    <a:pt x="111423" y="38606"/>
                    <a:pt x="93407" y="20590"/>
                    <a:pt x="71264" y="20590"/>
                  </a:cubicBezTo>
                  <a:lnTo>
                    <a:pt x="60749" y="20590"/>
                  </a:lnTo>
                  <a:cubicBezTo>
                    <a:pt x="38605" y="20590"/>
                    <a:pt x="20590" y="38606"/>
                    <a:pt x="20590" y="60749"/>
                  </a:cubicBezTo>
                  <a:lnTo>
                    <a:pt x="20590" y="115399"/>
                  </a:lnTo>
                  <a:cubicBezTo>
                    <a:pt x="20590" y="121080"/>
                    <a:pt x="15987" y="125694"/>
                    <a:pt x="10295" y="125694"/>
                  </a:cubicBezTo>
                  <a:cubicBezTo>
                    <a:pt x="4614" y="125694"/>
                    <a:pt x="0" y="121080"/>
                    <a:pt x="0" y="115399"/>
                  </a:cubicBezTo>
                  <a:lnTo>
                    <a:pt x="0" y="60749"/>
                  </a:lnTo>
                  <a:cubicBezTo>
                    <a:pt x="12" y="27244"/>
                    <a:pt x="27267" y="0"/>
                    <a:pt x="60760" y="0"/>
                  </a:cubicBezTo>
                  <a:lnTo>
                    <a:pt x="71275" y="0"/>
                  </a:lnTo>
                  <a:cubicBezTo>
                    <a:pt x="104768" y="0"/>
                    <a:pt x="132024" y="27244"/>
                    <a:pt x="132024" y="60749"/>
                  </a:cubicBezTo>
                  <a:lnTo>
                    <a:pt x="132024" y="115399"/>
                  </a:lnTo>
                  <a:cubicBezTo>
                    <a:pt x="132012" y="121080"/>
                    <a:pt x="127398" y="125694"/>
                    <a:pt x="121717" y="125694"/>
                  </a:cubicBez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6D627F0-A7E4-CFC8-80A2-0108B43E51F7}"/>
                </a:ext>
              </a:extLst>
            </p:cNvPr>
            <p:cNvSpPr/>
            <p:nvPr/>
          </p:nvSpPr>
          <p:spPr>
            <a:xfrm>
              <a:off x="850896" y="1239367"/>
              <a:ext cx="66000" cy="125694"/>
            </a:xfrm>
            <a:custGeom>
              <a:avLst/>
              <a:gdLst>
                <a:gd name="connsiteX0" fmla="*/ 5252 w 66000"/>
                <a:gd name="connsiteY0" fmla="*/ 0 h 125694"/>
                <a:gd name="connsiteX1" fmla="*/ 0 w 66000"/>
                <a:gd name="connsiteY1" fmla="*/ 0 h 125694"/>
                <a:gd name="connsiteX2" fmla="*/ 0 w 66000"/>
                <a:gd name="connsiteY2" fmla="*/ 20590 h 125694"/>
                <a:gd name="connsiteX3" fmla="*/ 5252 w 66000"/>
                <a:gd name="connsiteY3" fmla="*/ 20590 h 125694"/>
                <a:gd name="connsiteX4" fmla="*/ 45411 w 66000"/>
                <a:gd name="connsiteY4" fmla="*/ 60749 h 125694"/>
                <a:gd name="connsiteX5" fmla="*/ 45411 w 66000"/>
                <a:gd name="connsiteY5" fmla="*/ 115399 h 125694"/>
                <a:gd name="connsiteX6" fmla="*/ 55706 w 66000"/>
                <a:gd name="connsiteY6" fmla="*/ 125694 h 125694"/>
                <a:gd name="connsiteX7" fmla="*/ 66000 w 66000"/>
                <a:gd name="connsiteY7" fmla="*/ 115399 h 125694"/>
                <a:gd name="connsiteX8" fmla="*/ 66000 w 66000"/>
                <a:gd name="connsiteY8" fmla="*/ 60749 h 125694"/>
                <a:gd name="connsiteX9" fmla="*/ 5252 w 66000"/>
                <a:gd name="connsiteY9" fmla="*/ 0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000" h="125694">
                  <a:moveTo>
                    <a:pt x="5252" y="0"/>
                  </a:moveTo>
                  <a:lnTo>
                    <a:pt x="0" y="0"/>
                  </a:lnTo>
                  <a:lnTo>
                    <a:pt x="0" y="20590"/>
                  </a:lnTo>
                  <a:lnTo>
                    <a:pt x="5252" y="20590"/>
                  </a:lnTo>
                  <a:cubicBezTo>
                    <a:pt x="27395" y="20590"/>
                    <a:pt x="45411" y="38606"/>
                    <a:pt x="45411" y="60749"/>
                  </a:cubicBezTo>
                  <a:lnTo>
                    <a:pt x="45411" y="115399"/>
                  </a:lnTo>
                  <a:cubicBezTo>
                    <a:pt x="45411" y="121080"/>
                    <a:pt x="50025" y="125694"/>
                    <a:pt x="55706" y="125694"/>
                  </a:cubicBezTo>
                  <a:cubicBezTo>
                    <a:pt x="61398" y="125694"/>
                    <a:pt x="66000" y="121080"/>
                    <a:pt x="66000" y="115399"/>
                  </a:cubicBezTo>
                  <a:lnTo>
                    <a:pt x="66000" y="60749"/>
                  </a:lnTo>
                  <a:cubicBezTo>
                    <a:pt x="66000" y="27244"/>
                    <a:pt x="38745" y="0"/>
                    <a:pt x="5252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A667396-C888-AADA-7E55-D34323D47046}"/>
                </a:ext>
              </a:extLst>
            </p:cNvPr>
            <p:cNvSpPr/>
            <p:nvPr/>
          </p:nvSpPr>
          <p:spPr>
            <a:xfrm>
              <a:off x="761188" y="1324415"/>
              <a:ext cx="179416" cy="156022"/>
            </a:xfrm>
            <a:custGeom>
              <a:avLst/>
              <a:gdLst>
                <a:gd name="connsiteX0" fmla="*/ 179417 w 179416"/>
                <a:gd name="connsiteY0" fmla="*/ 138377 h 156022"/>
                <a:gd name="connsiteX1" fmla="*/ 161772 w 179416"/>
                <a:gd name="connsiteY1" fmla="*/ 156022 h 156022"/>
                <a:gd name="connsiteX2" fmla="*/ 17645 w 179416"/>
                <a:gd name="connsiteY2" fmla="*/ 156022 h 156022"/>
                <a:gd name="connsiteX3" fmla="*/ 0 w 179416"/>
                <a:gd name="connsiteY3" fmla="*/ 138377 h 156022"/>
                <a:gd name="connsiteX4" fmla="*/ 0 w 179416"/>
                <a:gd name="connsiteY4" fmla="*/ 17645 h 156022"/>
                <a:gd name="connsiteX5" fmla="*/ 17645 w 179416"/>
                <a:gd name="connsiteY5" fmla="*/ 0 h 156022"/>
                <a:gd name="connsiteX6" fmla="*/ 161760 w 179416"/>
                <a:gd name="connsiteY6" fmla="*/ 0 h 156022"/>
                <a:gd name="connsiteX7" fmla="*/ 179405 w 179416"/>
                <a:gd name="connsiteY7" fmla="*/ 17645 h 156022"/>
                <a:gd name="connsiteX8" fmla="*/ 179405 w 179416"/>
                <a:gd name="connsiteY8" fmla="*/ 138377 h 15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16" h="156022">
                  <a:moveTo>
                    <a:pt x="179417" y="138377"/>
                  </a:moveTo>
                  <a:cubicBezTo>
                    <a:pt x="179417" y="148127"/>
                    <a:pt x="171510" y="156022"/>
                    <a:pt x="161772" y="156022"/>
                  </a:cubicBezTo>
                  <a:lnTo>
                    <a:pt x="17645" y="156022"/>
                  </a:lnTo>
                  <a:cubicBezTo>
                    <a:pt x="7907" y="156022"/>
                    <a:pt x="0" y="148116"/>
                    <a:pt x="0" y="138377"/>
                  </a:cubicBezTo>
                  <a:lnTo>
                    <a:pt x="0" y="17645"/>
                  </a:lnTo>
                  <a:cubicBezTo>
                    <a:pt x="0" y="7895"/>
                    <a:pt x="7907" y="0"/>
                    <a:pt x="17645" y="0"/>
                  </a:cubicBezTo>
                  <a:lnTo>
                    <a:pt x="161760" y="0"/>
                  </a:lnTo>
                  <a:cubicBezTo>
                    <a:pt x="171510" y="0"/>
                    <a:pt x="179405" y="7907"/>
                    <a:pt x="179405" y="17645"/>
                  </a:cubicBezTo>
                  <a:lnTo>
                    <a:pt x="179405" y="138377"/>
                  </a:lnTo>
                  <a:close/>
                </a:path>
              </a:pathLst>
            </a:custGeom>
            <a:solidFill>
              <a:srgbClr val="7F6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8DAD8EB-8018-1098-CA36-C192746F67D6}"/>
                </a:ext>
              </a:extLst>
            </p:cNvPr>
            <p:cNvSpPr/>
            <p:nvPr/>
          </p:nvSpPr>
          <p:spPr>
            <a:xfrm>
              <a:off x="850896" y="1324403"/>
              <a:ext cx="89708" cy="156033"/>
            </a:xfrm>
            <a:custGeom>
              <a:avLst/>
              <a:gdLst>
                <a:gd name="connsiteX0" fmla="*/ 72064 w 89708"/>
                <a:gd name="connsiteY0" fmla="*/ 0 h 156033"/>
                <a:gd name="connsiteX1" fmla="*/ 0 w 89708"/>
                <a:gd name="connsiteY1" fmla="*/ 0 h 156033"/>
                <a:gd name="connsiteX2" fmla="*/ 0 w 89708"/>
                <a:gd name="connsiteY2" fmla="*/ 156034 h 156033"/>
                <a:gd name="connsiteX3" fmla="*/ 72064 w 89708"/>
                <a:gd name="connsiteY3" fmla="*/ 156034 h 156033"/>
                <a:gd name="connsiteX4" fmla="*/ 89708 w 89708"/>
                <a:gd name="connsiteY4" fmla="*/ 138389 h 156033"/>
                <a:gd name="connsiteX5" fmla="*/ 89708 w 89708"/>
                <a:gd name="connsiteY5" fmla="*/ 17657 h 156033"/>
                <a:gd name="connsiteX6" fmla="*/ 72064 w 89708"/>
                <a:gd name="connsiteY6" fmla="*/ 0 h 15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708" h="156033">
                  <a:moveTo>
                    <a:pt x="72064" y="0"/>
                  </a:moveTo>
                  <a:lnTo>
                    <a:pt x="0" y="0"/>
                  </a:lnTo>
                  <a:lnTo>
                    <a:pt x="0" y="156034"/>
                  </a:lnTo>
                  <a:lnTo>
                    <a:pt x="72064" y="156034"/>
                  </a:lnTo>
                  <a:cubicBezTo>
                    <a:pt x="81813" y="156034"/>
                    <a:pt x="89708" y="148127"/>
                    <a:pt x="89708" y="138389"/>
                  </a:cubicBezTo>
                  <a:lnTo>
                    <a:pt x="89708" y="17657"/>
                  </a:lnTo>
                  <a:cubicBezTo>
                    <a:pt x="89708" y="7907"/>
                    <a:pt x="81802" y="0"/>
                    <a:pt x="72064" y="0"/>
                  </a:cubicBezTo>
                  <a:close/>
                </a:path>
              </a:pathLst>
            </a:custGeom>
            <a:solidFill>
              <a:srgbClr val="AC83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497B713-DD90-2A6F-09DA-4459CC7B2EC2}"/>
                </a:ext>
              </a:extLst>
            </p:cNvPr>
            <p:cNvSpPr/>
            <p:nvPr/>
          </p:nvSpPr>
          <p:spPr>
            <a:xfrm>
              <a:off x="784246" y="1376932"/>
              <a:ext cx="133299" cy="50987"/>
            </a:xfrm>
            <a:custGeom>
              <a:avLst/>
              <a:gdLst>
                <a:gd name="connsiteX0" fmla="*/ 133299 w 133299"/>
                <a:gd name="connsiteY0" fmla="*/ 44170 h 50987"/>
                <a:gd name="connsiteX1" fmla="*/ 126482 w 133299"/>
                <a:gd name="connsiteY1" fmla="*/ 50987 h 50987"/>
                <a:gd name="connsiteX2" fmla="*/ 6817 w 133299"/>
                <a:gd name="connsiteY2" fmla="*/ 50987 h 50987"/>
                <a:gd name="connsiteX3" fmla="*/ 0 w 133299"/>
                <a:gd name="connsiteY3" fmla="*/ 44170 h 50987"/>
                <a:gd name="connsiteX4" fmla="*/ 0 w 133299"/>
                <a:gd name="connsiteY4" fmla="*/ 6817 h 50987"/>
                <a:gd name="connsiteX5" fmla="*/ 6817 w 133299"/>
                <a:gd name="connsiteY5" fmla="*/ 0 h 50987"/>
                <a:gd name="connsiteX6" fmla="*/ 126482 w 133299"/>
                <a:gd name="connsiteY6" fmla="*/ 0 h 50987"/>
                <a:gd name="connsiteX7" fmla="*/ 133299 w 133299"/>
                <a:gd name="connsiteY7" fmla="*/ 6817 h 50987"/>
                <a:gd name="connsiteX8" fmla="*/ 133299 w 133299"/>
                <a:gd name="connsiteY8" fmla="*/ 4417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99" h="50987">
                  <a:moveTo>
                    <a:pt x="133299" y="44170"/>
                  </a:moveTo>
                  <a:cubicBezTo>
                    <a:pt x="133299" y="47938"/>
                    <a:pt x="130250" y="50987"/>
                    <a:pt x="126482" y="50987"/>
                  </a:cubicBezTo>
                  <a:lnTo>
                    <a:pt x="6817" y="50987"/>
                  </a:lnTo>
                  <a:cubicBezTo>
                    <a:pt x="3049" y="50987"/>
                    <a:pt x="0" y="47938"/>
                    <a:pt x="0" y="44170"/>
                  </a:cubicBezTo>
                  <a:lnTo>
                    <a:pt x="0" y="6817"/>
                  </a:lnTo>
                  <a:cubicBezTo>
                    <a:pt x="0" y="3049"/>
                    <a:pt x="3049" y="0"/>
                    <a:pt x="6817" y="0"/>
                  </a:cubicBezTo>
                  <a:lnTo>
                    <a:pt x="126482" y="0"/>
                  </a:lnTo>
                  <a:cubicBezTo>
                    <a:pt x="130250" y="0"/>
                    <a:pt x="133299" y="3049"/>
                    <a:pt x="133299" y="6817"/>
                  </a:cubicBezTo>
                  <a:lnTo>
                    <a:pt x="133299" y="44170"/>
                  </a:ln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6A5209E-2441-5ED7-B3E6-6A47FBFBD818}"/>
                </a:ext>
              </a:extLst>
            </p:cNvPr>
            <p:cNvSpPr/>
            <p:nvPr/>
          </p:nvSpPr>
          <p:spPr>
            <a:xfrm>
              <a:off x="850896" y="1376932"/>
              <a:ext cx="66649" cy="50987"/>
            </a:xfrm>
            <a:custGeom>
              <a:avLst/>
              <a:gdLst>
                <a:gd name="connsiteX0" fmla="*/ 59833 w 66649"/>
                <a:gd name="connsiteY0" fmla="*/ 0 h 50987"/>
                <a:gd name="connsiteX1" fmla="*/ 0 w 66649"/>
                <a:gd name="connsiteY1" fmla="*/ 0 h 50987"/>
                <a:gd name="connsiteX2" fmla="*/ 0 w 66649"/>
                <a:gd name="connsiteY2" fmla="*/ 50987 h 50987"/>
                <a:gd name="connsiteX3" fmla="*/ 59833 w 66649"/>
                <a:gd name="connsiteY3" fmla="*/ 50987 h 50987"/>
                <a:gd name="connsiteX4" fmla="*/ 66650 w 66649"/>
                <a:gd name="connsiteY4" fmla="*/ 44170 h 50987"/>
                <a:gd name="connsiteX5" fmla="*/ 66650 w 66649"/>
                <a:gd name="connsiteY5" fmla="*/ 6817 h 50987"/>
                <a:gd name="connsiteX6" fmla="*/ 59833 w 66649"/>
                <a:gd name="connsiteY6" fmla="*/ 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49" h="50987">
                  <a:moveTo>
                    <a:pt x="59833" y="0"/>
                  </a:moveTo>
                  <a:lnTo>
                    <a:pt x="0" y="0"/>
                  </a:lnTo>
                  <a:lnTo>
                    <a:pt x="0" y="50987"/>
                  </a:lnTo>
                  <a:lnTo>
                    <a:pt x="59833" y="50987"/>
                  </a:lnTo>
                  <a:cubicBezTo>
                    <a:pt x="63601" y="50987"/>
                    <a:pt x="66650" y="47938"/>
                    <a:pt x="66650" y="44170"/>
                  </a:cubicBezTo>
                  <a:lnTo>
                    <a:pt x="66650" y="6817"/>
                  </a:lnTo>
                  <a:cubicBezTo>
                    <a:pt x="66650" y="3049"/>
                    <a:pt x="63601" y="0"/>
                    <a:pt x="59833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ABDE30A9-A5EF-C370-EDF6-1EF2CD3F0F1F}"/>
                </a:ext>
              </a:extLst>
            </p:cNvPr>
            <p:cNvGrpSpPr/>
            <p:nvPr/>
          </p:nvGrpSpPr>
          <p:grpSpPr>
            <a:xfrm>
              <a:off x="796531" y="1395250"/>
              <a:ext cx="108719" cy="14340"/>
              <a:chOff x="796531" y="1395250"/>
              <a:chExt cx="108719" cy="14340"/>
            </a:xfrm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2DFE12C-E232-E41B-1A1D-BBD75AE29549}"/>
                  </a:ext>
                </a:extLst>
              </p:cNvPr>
              <p:cNvSpPr/>
              <p:nvPr/>
            </p:nvSpPr>
            <p:spPr>
              <a:xfrm>
                <a:off x="79653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85 w 12947"/>
                  <a:gd name="connsiteY7" fmla="*/ 0 h 14340"/>
                  <a:gd name="connsiteX8" fmla="*/ 4549 w 12947"/>
                  <a:gd name="connsiteY8" fmla="*/ 1936 h 14340"/>
                  <a:gd name="connsiteX9" fmla="*/ 4549 w 12947"/>
                  <a:gd name="connsiteY9" fmla="*/ 3826 h 14340"/>
                  <a:gd name="connsiteX10" fmla="*/ 2903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398 w 12947"/>
                  <a:gd name="connsiteY20" fmla="*/ 12405 h 14340"/>
                  <a:gd name="connsiteX21" fmla="*/ 8398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85" y="0"/>
                    </a:cubicBezTo>
                    <a:cubicBezTo>
                      <a:pt x="5419" y="0"/>
                      <a:pt x="4549" y="869"/>
                      <a:pt x="4549" y="1936"/>
                    </a:cubicBezTo>
                    <a:lnTo>
                      <a:pt x="4549" y="3826"/>
                    </a:lnTo>
                    <a:lnTo>
                      <a:pt x="2903" y="2875"/>
                    </a:lnTo>
                    <a:cubicBezTo>
                      <a:pt x="1976" y="2342"/>
                      <a:pt x="805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398" y="13471"/>
                      <a:pt x="8398" y="12405"/>
                    </a:cubicBezTo>
                    <a:lnTo>
                      <a:pt x="8398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896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9EC9E7D-DF4C-7482-2C7A-40FC21B3B866}"/>
                  </a:ext>
                </a:extLst>
              </p:cNvPr>
              <p:cNvSpPr/>
              <p:nvPr/>
            </p:nvSpPr>
            <p:spPr>
              <a:xfrm>
                <a:off x="82047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64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3E539A63-9D58-2852-B163-1B4195A5C95B}"/>
                  </a:ext>
                </a:extLst>
              </p:cNvPr>
              <p:cNvSpPr/>
              <p:nvPr/>
            </p:nvSpPr>
            <p:spPr>
              <a:xfrm>
                <a:off x="844411" y="1395250"/>
                <a:ext cx="12945" cy="14340"/>
              </a:xfrm>
              <a:custGeom>
                <a:avLst/>
                <a:gdLst>
                  <a:gd name="connsiteX0" fmla="*/ 11981 w 12945"/>
                  <a:gd name="connsiteY0" fmla="*/ 8115 h 14340"/>
                  <a:gd name="connsiteX1" fmla="*/ 10334 w 12945"/>
                  <a:gd name="connsiteY1" fmla="*/ 7165 h 14340"/>
                  <a:gd name="connsiteX2" fmla="*/ 11981 w 12945"/>
                  <a:gd name="connsiteY2" fmla="*/ 6214 h 14340"/>
                  <a:gd name="connsiteX3" fmla="*/ 12688 w 12945"/>
                  <a:gd name="connsiteY3" fmla="*/ 3582 h 14340"/>
                  <a:gd name="connsiteX4" fmla="*/ 10056 w 12945"/>
                  <a:gd name="connsiteY4" fmla="*/ 2875 h 14340"/>
                  <a:gd name="connsiteX5" fmla="*/ 8410 w 12945"/>
                  <a:gd name="connsiteY5" fmla="*/ 3826 h 14340"/>
                  <a:gd name="connsiteX6" fmla="*/ 8410 w 12945"/>
                  <a:gd name="connsiteY6" fmla="*/ 1936 h 14340"/>
                  <a:gd name="connsiteX7" fmla="*/ 6474 w 12945"/>
                  <a:gd name="connsiteY7" fmla="*/ 0 h 14340"/>
                  <a:gd name="connsiteX8" fmla="*/ 4538 w 12945"/>
                  <a:gd name="connsiteY8" fmla="*/ 1936 h 14340"/>
                  <a:gd name="connsiteX9" fmla="*/ 4538 w 12945"/>
                  <a:gd name="connsiteY9" fmla="*/ 3826 h 14340"/>
                  <a:gd name="connsiteX10" fmla="*/ 2891 w 12945"/>
                  <a:gd name="connsiteY10" fmla="*/ 2875 h 14340"/>
                  <a:gd name="connsiteX11" fmla="*/ 260 w 12945"/>
                  <a:gd name="connsiteY11" fmla="*/ 3582 h 14340"/>
                  <a:gd name="connsiteX12" fmla="*/ 967 w 12945"/>
                  <a:gd name="connsiteY12" fmla="*/ 6214 h 14340"/>
                  <a:gd name="connsiteX13" fmla="*/ 2613 w 12945"/>
                  <a:gd name="connsiteY13" fmla="*/ 7165 h 14340"/>
                  <a:gd name="connsiteX14" fmla="*/ 967 w 12945"/>
                  <a:gd name="connsiteY14" fmla="*/ 8115 h 14340"/>
                  <a:gd name="connsiteX15" fmla="*/ 260 w 12945"/>
                  <a:gd name="connsiteY15" fmla="*/ 10747 h 14340"/>
                  <a:gd name="connsiteX16" fmla="*/ 2891 w 12945"/>
                  <a:gd name="connsiteY16" fmla="*/ 11454 h 14340"/>
                  <a:gd name="connsiteX17" fmla="*/ 4538 w 12945"/>
                  <a:gd name="connsiteY17" fmla="*/ 10503 h 14340"/>
                  <a:gd name="connsiteX18" fmla="*/ 4538 w 12945"/>
                  <a:gd name="connsiteY18" fmla="*/ 12405 h 14340"/>
                  <a:gd name="connsiteX19" fmla="*/ 6474 w 12945"/>
                  <a:gd name="connsiteY19" fmla="*/ 14341 h 14340"/>
                  <a:gd name="connsiteX20" fmla="*/ 8410 w 12945"/>
                  <a:gd name="connsiteY20" fmla="*/ 12405 h 14340"/>
                  <a:gd name="connsiteX21" fmla="*/ 8410 w 12945"/>
                  <a:gd name="connsiteY21" fmla="*/ 10503 h 14340"/>
                  <a:gd name="connsiteX22" fmla="*/ 10044 w 12945"/>
                  <a:gd name="connsiteY22" fmla="*/ 11454 h 14340"/>
                  <a:gd name="connsiteX23" fmla="*/ 12676 w 12945"/>
                  <a:gd name="connsiteY23" fmla="*/ 10747 h 14340"/>
                  <a:gd name="connsiteX24" fmla="*/ 11981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896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54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A71876A-B9AF-8143-E2CD-4B2AFE252AB9}"/>
                  </a:ext>
                </a:extLst>
              </p:cNvPr>
              <p:cNvSpPr/>
              <p:nvPr/>
            </p:nvSpPr>
            <p:spPr>
              <a:xfrm>
                <a:off x="868362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56 w 12947"/>
                  <a:gd name="connsiteY22" fmla="*/ 11454 h 14340"/>
                  <a:gd name="connsiteX23" fmla="*/ 12688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56" y="11454"/>
                    </a:lnTo>
                    <a:cubicBezTo>
                      <a:pt x="10984" y="11987"/>
                      <a:pt x="12154" y="11674"/>
                      <a:pt x="12688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5E0471B-D4B0-53D1-1558-C553E27917B7}"/>
                  </a:ext>
                </a:extLst>
              </p:cNvPr>
              <p:cNvSpPr/>
              <p:nvPr/>
            </p:nvSpPr>
            <p:spPr>
              <a:xfrm>
                <a:off x="892305" y="1395250"/>
                <a:ext cx="12945" cy="14340"/>
              </a:xfrm>
              <a:custGeom>
                <a:avLst/>
                <a:gdLst>
                  <a:gd name="connsiteX0" fmla="*/ 11978 w 12945"/>
                  <a:gd name="connsiteY0" fmla="*/ 8115 h 14340"/>
                  <a:gd name="connsiteX1" fmla="*/ 10332 w 12945"/>
                  <a:gd name="connsiteY1" fmla="*/ 7165 h 14340"/>
                  <a:gd name="connsiteX2" fmla="*/ 11978 w 12945"/>
                  <a:gd name="connsiteY2" fmla="*/ 6214 h 14340"/>
                  <a:gd name="connsiteX3" fmla="*/ 12685 w 12945"/>
                  <a:gd name="connsiteY3" fmla="*/ 3582 h 14340"/>
                  <a:gd name="connsiteX4" fmla="*/ 10054 w 12945"/>
                  <a:gd name="connsiteY4" fmla="*/ 2875 h 14340"/>
                  <a:gd name="connsiteX5" fmla="*/ 8407 w 12945"/>
                  <a:gd name="connsiteY5" fmla="*/ 3826 h 14340"/>
                  <a:gd name="connsiteX6" fmla="*/ 8407 w 12945"/>
                  <a:gd name="connsiteY6" fmla="*/ 1936 h 14340"/>
                  <a:gd name="connsiteX7" fmla="*/ 6471 w 12945"/>
                  <a:gd name="connsiteY7" fmla="*/ 0 h 14340"/>
                  <a:gd name="connsiteX8" fmla="*/ 4535 w 12945"/>
                  <a:gd name="connsiteY8" fmla="*/ 1936 h 14340"/>
                  <a:gd name="connsiteX9" fmla="*/ 4535 w 12945"/>
                  <a:gd name="connsiteY9" fmla="*/ 3826 h 14340"/>
                  <a:gd name="connsiteX10" fmla="*/ 2889 w 12945"/>
                  <a:gd name="connsiteY10" fmla="*/ 2875 h 14340"/>
                  <a:gd name="connsiteX11" fmla="*/ 257 w 12945"/>
                  <a:gd name="connsiteY11" fmla="*/ 3582 h 14340"/>
                  <a:gd name="connsiteX12" fmla="*/ 964 w 12945"/>
                  <a:gd name="connsiteY12" fmla="*/ 6214 h 14340"/>
                  <a:gd name="connsiteX13" fmla="*/ 2611 w 12945"/>
                  <a:gd name="connsiteY13" fmla="*/ 7165 h 14340"/>
                  <a:gd name="connsiteX14" fmla="*/ 964 w 12945"/>
                  <a:gd name="connsiteY14" fmla="*/ 8115 h 14340"/>
                  <a:gd name="connsiteX15" fmla="*/ 257 w 12945"/>
                  <a:gd name="connsiteY15" fmla="*/ 10747 h 14340"/>
                  <a:gd name="connsiteX16" fmla="*/ 2889 w 12945"/>
                  <a:gd name="connsiteY16" fmla="*/ 11454 h 14340"/>
                  <a:gd name="connsiteX17" fmla="*/ 4535 w 12945"/>
                  <a:gd name="connsiteY17" fmla="*/ 10503 h 14340"/>
                  <a:gd name="connsiteX18" fmla="*/ 4535 w 12945"/>
                  <a:gd name="connsiteY18" fmla="*/ 12405 h 14340"/>
                  <a:gd name="connsiteX19" fmla="*/ 6471 w 12945"/>
                  <a:gd name="connsiteY19" fmla="*/ 14341 h 14340"/>
                  <a:gd name="connsiteX20" fmla="*/ 8407 w 12945"/>
                  <a:gd name="connsiteY20" fmla="*/ 12405 h 14340"/>
                  <a:gd name="connsiteX21" fmla="*/ 8407 w 12945"/>
                  <a:gd name="connsiteY21" fmla="*/ 10503 h 14340"/>
                  <a:gd name="connsiteX22" fmla="*/ 10054 w 12945"/>
                  <a:gd name="connsiteY22" fmla="*/ 11454 h 14340"/>
                  <a:gd name="connsiteX23" fmla="*/ 12685 w 12945"/>
                  <a:gd name="connsiteY23" fmla="*/ 10747 h 14340"/>
                  <a:gd name="connsiteX24" fmla="*/ 11978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78" y="8115"/>
                    </a:moveTo>
                    <a:lnTo>
                      <a:pt x="10332" y="7165"/>
                    </a:lnTo>
                    <a:lnTo>
                      <a:pt x="11978" y="6214"/>
                    </a:lnTo>
                    <a:cubicBezTo>
                      <a:pt x="12906" y="5681"/>
                      <a:pt x="13219" y="4498"/>
                      <a:pt x="12685" y="3582"/>
                    </a:cubicBezTo>
                    <a:cubicBezTo>
                      <a:pt x="12152" y="2655"/>
                      <a:pt x="10969" y="2342"/>
                      <a:pt x="10054" y="2875"/>
                    </a:cubicBezTo>
                    <a:lnTo>
                      <a:pt x="8407" y="3826"/>
                    </a:lnTo>
                    <a:lnTo>
                      <a:pt x="8407" y="1936"/>
                    </a:lnTo>
                    <a:cubicBezTo>
                      <a:pt x="8407" y="869"/>
                      <a:pt x="7538" y="0"/>
                      <a:pt x="6471" y="0"/>
                    </a:cubicBezTo>
                    <a:cubicBezTo>
                      <a:pt x="5405" y="0"/>
                      <a:pt x="4535" y="869"/>
                      <a:pt x="4535" y="1936"/>
                    </a:cubicBezTo>
                    <a:lnTo>
                      <a:pt x="4535" y="3826"/>
                    </a:lnTo>
                    <a:lnTo>
                      <a:pt x="2889" y="2875"/>
                    </a:lnTo>
                    <a:cubicBezTo>
                      <a:pt x="1973" y="2342"/>
                      <a:pt x="791" y="2655"/>
                      <a:pt x="257" y="3582"/>
                    </a:cubicBezTo>
                    <a:cubicBezTo>
                      <a:pt x="-276" y="4510"/>
                      <a:pt x="49" y="5681"/>
                      <a:pt x="964" y="6214"/>
                    </a:cubicBezTo>
                    <a:lnTo>
                      <a:pt x="2611" y="7165"/>
                    </a:lnTo>
                    <a:lnTo>
                      <a:pt x="964" y="8115"/>
                    </a:lnTo>
                    <a:cubicBezTo>
                      <a:pt x="49" y="8649"/>
                      <a:pt x="-276" y="9831"/>
                      <a:pt x="257" y="10747"/>
                    </a:cubicBezTo>
                    <a:cubicBezTo>
                      <a:pt x="791" y="11674"/>
                      <a:pt x="1973" y="11987"/>
                      <a:pt x="2889" y="11454"/>
                    </a:cubicBezTo>
                    <a:lnTo>
                      <a:pt x="4535" y="10503"/>
                    </a:lnTo>
                    <a:lnTo>
                      <a:pt x="4535" y="12405"/>
                    </a:lnTo>
                    <a:cubicBezTo>
                      <a:pt x="4535" y="13471"/>
                      <a:pt x="5405" y="14341"/>
                      <a:pt x="6471" y="14341"/>
                    </a:cubicBezTo>
                    <a:cubicBezTo>
                      <a:pt x="7538" y="14341"/>
                      <a:pt x="8407" y="13471"/>
                      <a:pt x="8407" y="12405"/>
                    </a:cubicBezTo>
                    <a:lnTo>
                      <a:pt x="8407" y="10503"/>
                    </a:lnTo>
                    <a:lnTo>
                      <a:pt x="10054" y="11454"/>
                    </a:lnTo>
                    <a:cubicBezTo>
                      <a:pt x="10981" y="11987"/>
                      <a:pt x="12164" y="11674"/>
                      <a:pt x="12685" y="10747"/>
                    </a:cubicBezTo>
                    <a:cubicBezTo>
                      <a:pt x="13219" y="9831"/>
                      <a:pt x="12906" y="8649"/>
                      <a:pt x="11978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902A97B-9F44-93CC-ABED-BBD747EFEAEA}"/>
              </a:ext>
            </a:extLst>
          </p:cNvPr>
          <p:cNvGrpSpPr/>
          <p:nvPr/>
        </p:nvGrpSpPr>
        <p:grpSpPr>
          <a:xfrm>
            <a:off x="4762250" y="2786402"/>
            <a:ext cx="177367" cy="211859"/>
            <a:chOff x="4762250" y="1265851"/>
            <a:chExt cx="177367" cy="211859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BC6A6450-72E3-BCDA-AC28-08DE35FD6879}"/>
                </a:ext>
              </a:extLst>
            </p:cNvPr>
            <p:cNvSpPr/>
            <p:nvPr/>
          </p:nvSpPr>
          <p:spPr>
            <a:xfrm>
              <a:off x="4762250" y="1265851"/>
              <a:ext cx="177367" cy="211859"/>
            </a:xfrm>
            <a:custGeom>
              <a:avLst/>
              <a:gdLst>
                <a:gd name="connsiteX0" fmla="*/ 88684 w 177367"/>
                <a:gd name="connsiteY0" fmla="*/ 0 h 211859"/>
                <a:gd name="connsiteX1" fmla="*/ 0 w 177367"/>
                <a:gd name="connsiteY1" fmla="*/ 37064 h 211859"/>
                <a:gd name="connsiteX2" fmla="*/ 16515 w 177367"/>
                <a:gd name="connsiteY2" fmla="*/ 148927 h 211859"/>
                <a:gd name="connsiteX3" fmla="*/ 88684 w 177367"/>
                <a:gd name="connsiteY3" fmla="*/ 211859 h 211859"/>
                <a:gd name="connsiteX4" fmla="*/ 160853 w 177367"/>
                <a:gd name="connsiteY4" fmla="*/ 148927 h 211859"/>
                <a:gd name="connsiteX5" fmla="*/ 177368 w 177367"/>
                <a:gd name="connsiteY5" fmla="*/ 37064 h 211859"/>
                <a:gd name="connsiteX6" fmla="*/ 88684 w 177367"/>
                <a:gd name="connsiteY6" fmla="*/ 0 h 21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67" h="211859">
                  <a:moveTo>
                    <a:pt x="88684" y="0"/>
                  </a:moveTo>
                  <a:lnTo>
                    <a:pt x="0" y="37064"/>
                  </a:lnTo>
                  <a:cubicBezTo>
                    <a:pt x="0" y="37064"/>
                    <a:pt x="6401" y="105666"/>
                    <a:pt x="16515" y="148927"/>
                  </a:cubicBezTo>
                  <a:cubicBezTo>
                    <a:pt x="21192" y="168920"/>
                    <a:pt x="88684" y="211859"/>
                    <a:pt x="88684" y="211859"/>
                  </a:cubicBezTo>
                  <a:cubicBezTo>
                    <a:pt x="88684" y="211859"/>
                    <a:pt x="156176" y="168949"/>
                    <a:pt x="160853" y="148927"/>
                  </a:cubicBezTo>
                  <a:cubicBezTo>
                    <a:pt x="170966" y="105666"/>
                    <a:pt x="177368" y="37064"/>
                    <a:pt x="177368" y="37064"/>
                  </a:cubicBezTo>
                  <a:lnTo>
                    <a:pt x="88684" y="0"/>
                  </a:lnTo>
                  <a:close/>
                </a:path>
              </a:pathLst>
            </a:custGeom>
            <a:solidFill>
              <a:schemeClr val="tx1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0282A3EA-446A-642A-59A8-AFEC5D20BDC6}"/>
                </a:ext>
              </a:extLst>
            </p:cNvPr>
            <p:cNvSpPr/>
            <p:nvPr/>
          </p:nvSpPr>
          <p:spPr>
            <a:xfrm>
              <a:off x="4850933" y="1265851"/>
              <a:ext cx="88683" cy="211829"/>
            </a:xfrm>
            <a:custGeom>
              <a:avLst/>
              <a:gdLst>
                <a:gd name="connsiteX0" fmla="*/ 72169 w 88683"/>
                <a:gd name="connsiteY0" fmla="*/ 148898 h 211829"/>
                <a:gd name="connsiteX1" fmla="*/ 88684 w 88683"/>
                <a:gd name="connsiteY1" fmla="*/ 37034 h 211829"/>
                <a:gd name="connsiteX2" fmla="*/ 0 w 88683"/>
                <a:gd name="connsiteY2" fmla="*/ 0 h 211829"/>
                <a:gd name="connsiteX3" fmla="*/ 0 w 88683"/>
                <a:gd name="connsiteY3" fmla="*/ 211830 h 211829"/>
                <a:gd name="connsiteX4" fmla="*/ 72169 w 88683"/>
                <a:gd name="connsiteY4" fmla="*/ 148898 h 21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3" h="211829">
                  <a:moveTo>
                    <a:pt x="72169" y="148898"/>
                  </a:moveTo>
                  <a:cubicBezTo>
                    <a:pt x="82282" y="105637"/>
                    <a:pt x="88684" y="37034"/>
                    <a:pt x="88684" y="37034"/>
                  </a:cubicBezTo>
                  <a:lnTo>
                    <a:pt x="0" y="0"/>
                  </a:lnTo>
                  <a:lnTo>
                    <a:pt x="0" y="211830"/>
                  </a:lnTo>
                  <a:cubicBezTo>
                    <a:pt x="0" y="211830"/>
                    <a:pt x="67492" y="168920"/>
                    <a:pt x="72169" y="148898"/>
                  </a:cubicBezTo>
                  <a:close/>
                </a:path>
              </a:pathLst>
            </a:custGeom>
            <a:solidFill>
              <a:srgbClr val="40404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D63D89F-7511-BA41-5B6F-FC7B6CBE17A9}"/>
                </a:ext>
              </a:extLst>
            </p:cNvPr>
            <p:cNvSpPr/>
            <p:nvPr/>
          </p:nvSpPr>
          <p:spPr>
            <a:xfrm>
              <a:off x="4777917" y="1281927"/>
              <a:ext cx="146033" cy="178069"/>
            </a:xfrm>
            <a:custGeom>
              <a:avLst/>
              <a:gdLst>
                <a:gd name="connsiteX0" fmla="*/ 73017 w 146033"/>
                <a:gd name="connsiteY0" fmla="*/ 178069 h 178069"/>
                <a:gd name="connsiteX1" fmla="*/ 15229 w 146033"/>
                <a:gd name="connsiteY1" fmla="*/ 129255 h 178069"/>
                <a:gd name="connsiteX2" fmla="*/ 0 w 146033"/>
                <a:gd name="connsiteY2" fmla="*/ 30516 h 178069"/>
                <a:gd name="connsiteX3" fmla="*/ 73017 w 146033"/>
                <a:gd name="connsiteY3" fmla="*/ 0 h 178069"/>
                <a:gd name="connsiteX4" fmla="*/ 146033 w 146033"/>
                <a:gd name="connsiteY4" fmla="*/ 30516 h 178069"/>
                <a:gd name="connsiteX5" fmla="*/ 130746 w 146033"/>
                <a:gd name="connsiteY5" fmla="*/ 129460 h 178069"/>
                <a:gd name="connsiteX6" fmla="*/ 73017 w 146033"/>
                <a:gd name="connsiteY6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3" h="178069">
                  <a:moveTo>
                    <a:pt x="73017" y="178069"/>
                  </a:moveTo>
                  <a:cubicBezTo>
                    <a:pt x="43933" y="158719"/>
                    <a:pt x="17889" y="136884"/>
                    <a:pt x="15229" y="129255"/>
                  </a:cubicBezTo>
                  <a:cubicBezTo>
                    <a:pt x="7629" y="96664"/>
                    <a:pt x="2075" y="54397"/>
                    <a:pt x="0" y="30516"/>
                  </a:cubicBezTo>
                  <a:lnTo>
                    <a:pt x="73017" y="0"/>
                  </a:lnTo>
                  <a:lnTo>
                    <a:pt x="146033" y="30516"/>
                  </a:lnTo>
                  <a:cubicBezTo>
                    <a:pt x="143958" y="54426"/>
                    <a:pt x="138404" y="96751"/>
                    <a:pt x="130746" y="129460"/>
                  </a:cubicBezTo>
                  <a:cubicBezTo>
                    <a:pt x="128144" y="136913"/>
                    <a:pt x="102100" y="158748"/>
                    <a:pt x="73017" y="178069"/>
                  </a:cubicBezTo>
                  <a:close/>
                </a:path>
              </a:pathLst>
            </a:custGeom>
            <a:solidFill>
              <a:srgbClr val="7F60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D68643E-DF13-9E62-1F6D-4668EEB64E29}"/>
                </a:ext>
              </a:extLst>
            </p:cNvPr>
            <p:cNvSpPr/>
            <p:nvPr/>
          </p:nvSpPr>
          <p:spPr>
            <a:xfrm>
              <a:off x="4850933" y="1281927"/>
              <a:ext cx="73016" cy="178069"/>
            </a:xfrm>
            <a:custGeom>
              <a:avLst/>
              <a:gdLst>
                <a:gd name="connsiteX0" fmla="*/ 0 w 73016"/>
                <a:gd name="connsiteY0" fmla="*/ 178069 h 178069"/>
                <a:gd name="connsiteX1" fmla="*/ 57729 w 73016"/>
                <a:gd name="connsiteY1" fmla="*/ 129460 h 178069"/>
                <a:gd name="connsiteX2" fmla="*/ 73017 w 73016"/>
                <a:gd name="connsiteY2" fmla="*/ 30516 h 178069"/>
                <a:gd name="connsiteX3" fmla="*/ 0 w 73016"/>
                <a:gd name="connsiteY3" fmla="*/ 0 h 178069"/>
                <a:gd name="connsiteX4" fmla="*/ 0 w 73016"/>
                <a:gd name="connsiteY4" fmla="*/ 178069 h 178069"/>
                <a:gd name="connsiteX5" fmla="*/ 0 w 73016"/>
                <a:gd name="connsiteY5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16" h="178069">
                  <a:moveTo>
                    <a:pt x="0" y="178069"/>
                  </a:moveTo>
                  <a:cubicBezTo>
                    <a:pt x="29084" y="158748"/>
                    <a:pt x="55128" y="136913"/>
                    <a:pt x="57729" y="129460"/>
                  </a:cubicBezTo>
                  <a:cubicBezTo>
                    <a:pt x="65388" y="96722"/>
                    <a:pt x="70941" y="54426"/>
                    <a:pt x="73017" y="30516"/>
                  </a:cubicBezTo>
                  <a:lnTo>
                    <a:pt x="0" y="0"/>
                  </a:lnTo>
                  <a:lnTo>
                    <a:pt x="0" y="178069"/>
                  </a:lnTo>
                  <a:lnTo>
                    <a:pt x="0" y="178069"/>
                  </a:lnTo>
                  <a:close/>
                </a:path>
              </a:pathLst>
            </a:custGeom>
            <a:solidFill>
              <a:srgbClr val="AC83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725BE53E-51D4-0D9E-0D5C-7E9E71B838D1}"/>
                </a:ext>
              </a:extLst>
            </p:cNvPr>
            <p:cNvSpPr/>
            <p:nvPr/>
          </p:nvSpPr>
          <p:spPr>
            <a:xfrm>
              <a:off x="4820037" y="1340855"/>
              <a:ext cx="83422" cy="61821"/>
            </a:xfrm>
            <a:custGeom>
              <a:avLst/>
              <a:gdLst>
                <a:gd name="connsiteX0" fmla="*/ 30896 w 83422"/>
                <a:gd name="connsiteY0" fmla="*/ 61821 h 61821"/>
                <a:gd name="connsiteX1" fmla="*/ 24349 w 83422"/>
                <a:gd name="connsiteY1" fmla="*/ 59103 h 61821"/>
                <a:gd name="connsiteX2" fmla="*/ 2718 w 83422"/>
                <a:gd name="connsiteY2" fmla="*/ 37473 h 61821"/>
                <a:gd name="connsiteX3" fmla="*/ 2718 w 83422"/>
                <a:gd name="connsiteY3" fmla="*/ 24349 h 61821"/>
                <a:gd name="connsiteX4" fmla="*/ 15813 w 83422"/>
                <a:gd name="connsiteY4" fmla="*/ 24349 h 61821"/>
                <a:gd name="connsiteX5" fmla="*/ 30896 w 83422"/>
                <a:gd name="connsiteY5" fmla="*/ 39431 h 61821"/>
                <a:gd name="connsiteX6" fmla="*/ 67609 w 83422"/>
                <a:gd name="connsiteY6" fmla="*/ 2718 h 61821"/>
                <a:gd name="connsiteX7" fmla="*/ 80704 w 83422"/>
                <a:gd name="connsiteY7" fmla="*/ 2718 h 61821"/>
                <a:gd name="connsiteX8" fmla="*/ 80704 w 83422"/>
                <a:gd name="connsiteY8" fmla="*/ 15843 h 61821"/>
                <a:gd name="connsiteX9" fmla="*/ 37444 w 83422"/>
                <a:gd name="connsiteY9" fmla="*/ 59103 h 61821"/>
                <a:gd name="connsiteX10" fmla="*/ 30896 w 83422"/>
                <a:gd name="connsiteY10" fmla="*/ 61821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422" h="61821">
                  <a:moveTo>
                    <a:pt x="30896" y="61821"/>
                  </a:moveTo>
                  <a:cubicBezTo>
                    <a:pt x="28528" y="61821"/>
                    <a:pt x="26161" y="60915"/>
                    <a:pt x="24349" y="59103"/>
                  </a:cubicBezTo>
                  <a:lnTo>
                    <a:pt x="2718" y="37473"/>
                  </a:lnTo>
                  <a:cubicBezTo>
                    <a:pt x="-906" y="33848"/>
                    <a:pt x="-906" y="27973"/>
                    <a:pt x="2718" y="24349"/>
                  </a:cubicBezTo>
                  <a:cubicBezTo>
                    <a:pt x="6343" y="20724"/>
                    <a:pt x="12218" y="20724"/>
                    <a:pt x="15813" y="24349"/>
                  </a:cubicBezTo>
                  <a:lnTo>
                    <a:pt x="30896" y="39431"/>
                  </a:lnTo>
                  <a:lnTo>
                    <a:pt x="67609" y="2718"/>
                  </a:lnTo>
                  <a:cubicBezTo>
                    <a:pt x="71234" y="-906"/>
                    <a:pt x="77109" y="-906"/>
                    <a:pt x="80704" y="2718"/>
                  </a:cubicBezTo>
                  <a:cubicBezTo>
                    <a:pt x="84329" y="6343"/>
                    <a:pt x="84329" y="12218"/>
                    <a:pt x="80704" y="15843"/>
                  </a:cubicBezTo>
                  <a:lnTo>
                    <a:pt x="37444" y="59103"/>
                  </a:lnTo>
                  <a:cubicBezTo>
                    <a:pt x="35631" y="60915"/>
                    <a:pt x="33264" y="61821"/>
                    <a:pt x="30896" y="61821"/>
                  </a:cubicBezTo>
                  <a:close/>
                </a:path>
              </a:pathLst>
            </a:custGeom>
            <a:solidFill>
              <a:srgbClr val="FFFFFF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60312312-46ED-EEBE-6E47-BE51ADE69372}"/>
                </a:ext>
              </a:extLst>
            </p:cNvPr>
            <p:cNvSpPr/>
            <p:nvPr/>
          </p:nvSpPr>
          <p:spPr>
            <a:xfrm>
              <a:off x="4850933" y="1340855"/>
              <a:ext cx="52526" cy="61821"/>
            </a:xfrm>
            <a:custGeom>
              <a:avLst/>
              <a:gdLst>
                <a:gd name="connsiteX0" fmla="*/ 6548 w 52526"/>
                <a:gd name="connsiteY0" fmla="*/ 59103 h 61821"/>
                <a:gd name="connsiteX1" fmla="*/ 49808 w 52526"/>
                <a:gd name="connsiteY1" fmla="*/ 15843 h 61821"/>
                <a:gd name="connsiteX2" fmla="*/ 49808 w 52526"/>
                <a:gd name="connsiteY2" fmla="*/ 2718 h 61821"/>
                <a:gd name="connsiteX3" fmla="*/ 36713 w 52526"/>
                <a:gd name="connsiteY3" fmla="*/ 2718 h 61821"/>
                <a:gd name="connsiteX4" fmla="*/ 0 w 52526"/>
                <a:gd name="connsiteY4" fmla="*/ 39431 h 61821"/>
                <a:gd name="connsiteX5" fmla="*/ 0 w 52526"/>
                <a:gd name="connsiteY5" fmla="*/ 61821 h 61821"/>
                <a:gd name="connsiteX6" fmla="*/ 6548 w 52526"/>
                <a:gd name="connsiteY6" fmla="*/ 59103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6" h="61821">
                  <a:moveTo>
                    <a:pt x="6548" y="59103"/>
                  </a:moveTo>
                  <a:lnTo>
                    <a:pt x="49808" y="15843"/>
                  </a:lnTo>
                  <a:cubicBezTo>
                    <a:pt x="53432" y="12218"/>
                    <a:pt x="53432" y="6343"/>
                    <a:pt x="49808" y="2718"/>
                  </a:cubicBezTo>
                  <a:cubicBezTo>
                    <a:pt x="46183" y="-906"/>
                    <a:pt x="40308" y="-906"/>
                    <a:pt x="36713" y="2718"/>
                  </a:cubicBezTo>
                  <a:lnTo>
                    <a:pt x="0" y="39431"/>
                  </a:lnTo>
                  <a:lnTo>
                    <a:pt x="0" y="61821"/>
                  </a:lnTo>
                  <a:cubicBezTo>
                    <a:pt x="2368" y="61821"/>
                    <a:pt x="4735" y="60915"/>
                    <a:pt x="6548" y="59103"/>
                  </a:cubicBezTo>
                  <a:close/>
                </a:path>
              </a:pathLst>
            </a:custGeom>
            <a:solidFill>
              <a:srgbClr val="E6EBF7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5" name="Rectangle 304">
            <a:extLst>
              <a:ext uri="{FF2B5EF4-FFF2-40B4-BE49-F238E27FC236}">
                <a16:creationId xmlns:a16="http://schemas.microsoft.com/office/drawing/2014/main" id="{B7CC7809-A1BA-CBF6-ED1F-DB0A54007795}"/>
              </a:ext>
            </a:extLst>
          </p:cNvPr>
          <p:cNvSpPr/>
          <p:nvPr/>
        </p:nvSpPr>
        <p:spPr>
          <a:xfrm>
            <a:off x="5511070" y="2710531"/>
            <a:ext cx="2805546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8830AA03-CFA1-417E-D63F-EA5408E4314F}"/>
              </a:ext>
            </a:extLst>
          </p:cNvPr>
          <p:cNvSpPr/>
          <p:nvPr/>
        </p:nvSpPr>
        <p:spPr>
          <a:xfrm>
            <a:off x="5106979" y="2708143"/>
            <a:ext cx="37328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1DFD3223-4A0C-CE31-1A46-B78FCD0C919A}"/>
              </a:ext>
            </a:extLst>
          </p:cNvPr>
          <p:cNvSpPr/>
          <p:nvPr/>
        </p:nvSpPr>
        <p:spPr>
          <a:xfrm>
            <a:off x="5079059" y="3080098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id="{5FD43583-4133-AA56-ED64-113972053BF7}"/>
              </a:ext>
            </a:extLst>
          </p:cNvPr>
          <p:cNvSpPr/>
          <p:nvPr/>
        </p:nvSpPr>
        <p:spPr>
          <a:xfrm>
            <a:off x="6553809" y="3487821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: Rounded Corners 308">
            <a:extLst>
              <a:ext uri="{FF2B5EF4-FFF2-40B4-BE49-F238E27FC236}">
                <a16:creationId xmlns:a16="http://schemas.microsoft.com/office/drawing/2014/main" id="{81FA2A61-E971-8568-C8F5-8429377F26B0}"/>
              </a:ext>
            </a:extLst>
          </p:cNvPr>
          <p:cNvSpPr/>
          <p:nvPr/>
        </p:nvSpPr>
        <p:spPr>
          <a:xfrm>
            <a:off x="6553809" y="3786176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9FD44BD6-2314-907A-7438-F09B87886BC3}"/>
              </a:ext>
            </a:extLst>
          </p:cNvPr>
          <p:cNvSpPr/>
          <p:nvPr/>
        </p:nvSpPr>
        <p:spPr>
          <a:xfrm>
            <a:off x="8350711" y="2708143"/>
            <a:ext cx="111920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9E205A0D-83DF-5649-7982-21D8CD92BD6D}"/>
              </a:ext>
            </a:extLst>
          </p:cNvPr>
          <p:cNvSpPr/>
          <p:nvPr/>
        </p:nvSpPr>
        <p:spPr>
          <a:xfrm>
            <a:off x="6553809" y="3200353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2" name="Table 311">
            <a:extLst>
              <a:ext uri="{FF2B5EF4-FFF2-40B4-BE49-F238E27FC236}">
                <a16:creationId xmlns:a16="http://schemas.microsoft.com/office/drawing/2014/main" id="{914ACF9A-F5C0-87F1-EE38-DCFD0304C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63057"/>
              </p:ext>
            </p:extLst>
          </p:nvPr>
        </p:nvGraphicFramePr>
        <p:xfrm>
          <a:off x="5188685" y="3181687"/>
          <a:ext cx="4186461" cy="878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041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863420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313" name="Table 312">
            <a:extLst>
              <a:ext uri="{FF2B5EF4-FFF2-40B4-BE49-F238E27FC236}">
                <a16:creationId xmlns:a16="http://schemas.microsoft.com/office/drawing/2014/main" id="{1B2BD3F5-E69F-BD7A-11CC-EC65E6B22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3399"/>
              </p:ext>
            </p:extLst>
          </p:nvPr>
        </p:nvGraphicFramePr>
        <p:xfrm>
          <a:off x="8384286" y="2753431"/>
          <a:ext cx="93156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68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MY" sz="1200" b="1" dirty="0">
                          <a:solidFill>
                            <a:srgbClr val="7F6000"/>
                          </a:solidFill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6B4F1BD-D35B-2409-EC9E-8649783387AC}"/>
              </a:ext>
            </a:extLst>
          </p:cNvPr>
          <p:cNvGrpSpPr/>
          <p:nvPr/>
        </p:nvGrpSpPr>
        <p:grpSpPr>
          <a:xfrm>
            <a:off x="5385343" y="2820178"/>
            <a:ext cx="24207" cy="24775"/>
            <a:chOff x="934146" y="1308033"/>
            <a:chExt cx="24207" cy="24775"/>
          </a:xfrm>
        </p:grpSpPr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CEA87CAD-B996-92AC-A2B7-206BD2E961F0}"/>
                </a:ext>
              </a:extLst>
            </p:cNvPr>
            <p:cNvSpPr/>
            <p:nvPr/>
          </p:nvSpPr>
          <p:spPr>
            <a:xfrm>
              <a:off x="940259" y="1311421"/>
              <a:ext cx="15286" cy="14934"/>
            </a:xfrm>
            <a:custGeom>
              <a:avLst/>
              <a:gdLst>
                <a:gd name="connsiteX0" fmla="*/ 2768 w 15286"/>
                <a:gd name="connsiteY0" fmla="*/ 14930 h 14934"/>
                <a:gd name="connsiteX1" fmla="*/ 821 w 15286"/>
                <a:gd name="connsiteY1" fmla="*/ 14037 h 14934"/>
                <a:gd name="connsiteX2" fmla="*/ 902 w 15286"/>
                <a:gd name="connsiteY2" fmla="*/ 9875 h 14934"/>
                <a:gd name="connsiteX3" fmla="*/ 10304 w 15286"/>
                <a:gd name="connsiteY3" fmla="*/ 821 h 14934"/>
                <a:gd name="connsiteX4" fmla="*/ 14466 w 15286"/>
                <a:gd name="connsiteY4" fmla="*/ 902 h 14934"/>
                <a:gd name="connsiteX5" fmla="*/ 14385 w 15286"/>
                <a:gd name="connsiteY5" fmla="*/ 5064 h 14934"/>
                <a:gd name="connsiteX6" fmla="*/ 4983 w 15286"/>
                <a:gd name="connsiteY6" fmla="*/ 14118 h 14934"/>
                <a:gd name="connsiteX7" fmla="*/ 2768 w 15286"/>
                <a:gd name="connsiteY7" fmla="*/ 14930 h 1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86" h="14934">
                  <a:moveTo>
                    <a:pt x="2768" y="14930"/>
                  </a:moveTo>
                  <a:cubicBezTo>
                    <a:pt x="2061" y="14883"/>
                    <a:pt x="1354" y="14594"/>
                    <a:pt x="821" y="14037"/>
                  </a:cubicBezTo>
                  <a:cubicBezTo>
                    <a:pt x="-304" y="12866"/>
                    <a:pt x="-269" y="11000"/>
                    <a:pt x="902" y="9875"/>
                  </a:cubicBezTo>
                  <a:lnTo>
                    <a:pt x="10304" y="821"/>
                  </a:lnTo>
                  <a:cubicBezTo>
                    <a:pt x="11475" y="-304"/>
                    <a:pt x="13341" y="-269"/>
                    <a:pt x="14466" y="902"/>
                  </a:cubicBezTo>
                  <a:cubicBezTo>
                    <a:pt x="15591" y="2073"/>
                    <a:pt x="15556" y="3939"/>
                    <a:pt x="14385" y="5064"/>
                  </a:cubicBezTo>
                  <a:lnTo>
                    <a:pt x="4983" y="14118"/>
                  </a:lnTo>
                  <a:cubicBezTo>
                    <a:pt x="4368" y="14710"/>
                    <a:pt x="3568" y="14976"/>
                    <a:pt x="2768" y="14930"/>
                  </a:cubicBezTo>
                  <a:close/>
                </a:path>
              </a:pathLst>
            </a:custGeom>
            <a:solidFill>
              <a:srgbClr val="FFB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9BB81FA1-5F01-FBC1-9AA1-02AB22E3DBF8}"/>
                </a:ext>
              </a:extLst>
            </p:cNvPr>
            <p:cNvGrpSpPr/>
            <p:nvPr/>
          </p:nvGrpSpPr>
          <p:grpSpPr>
            <a:xfrm>
              <a:off x="934146" y="1308033"/>
              <a:ext cx="24207" cy="24775"/>
              <a:chOff x="934146" y="1308033"/>
              <a:chExt cx="24207" cy="24775"/>
            </a:xfrm>
          </p:grpSpPr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6E2D7C49-AC75-D62E-2455-B7385C428F9A}"/>
                  </a:ext>
                </a:extLst>
              </p:cNvPr>
              <p:cNvSpPr/>
              <p:nvPr/>
            </p:nvSpPr>
            <p:spPr>
              <a:xfrm>
                <a:off x="934146" y="1308033"/>
                <a:ext cx="6018" cy="13549"/>
              </a:xfrm>
              <a:custGeom>
                <a:avLst/>
                <a:gdLst>
                  <a:gd name="connsiteX0" fmla="*/ 2760 w 6018"/>
                  <a:gd name="connsiteY0" fmla="*/ 13541 h 13549"/>
                  <a:gd name="connsiteX1" fmla="*/ 1 w 6018"/>
                  <a:gd name="connsiteY1" fmla="*/ 10550 h 13549"/>
                  <a:gd name="connsiteX2" fmla="*/ 140 w 6018"/>
                  <a:gd name="connsiteY2" fmla="*/ 2887 h 13549"/>
                  <a:gd name="connsiteX3" fmla="*/ 3131 w 6018"/>
                  <a:gd name="connsiteY3" fmla="*/ 0 h 13549"/>
                  <a:gd name="connsiteX4" fmla="*/ 6018 w 6018"/>
                  <a:gd name="connsiteY4" fmla="*/ 2991 h 13549"/>
                  <a:gd name="connsiteX5" fmla="*/ 5867 w 6018"/>
                  <a:gd name="connsiteY5" fmla="*/ 10655 h 13549"/>
                  <a:gd name="connsiteX6" fmla="*/ 2876 w 6018"/>
                  <a:gd name="connsiteY6" fmla="*/ 13541 h 13549"/>
                  <a:gd name="connsiteX7" fmla="*/ 2760 w 6018"/>
                  <a:gd name="connsiteY7" fmla="*/ 13541 h 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8" h="13549">
                    <a:moveTo>
                      <a:pt x="2760" y="13541"/>
                    </a:moveTo>
                    <a:cubicBezTo>
                      <a:pt x="1195" y="13449"/>
                      <a:pt x="-34" y="12138"/>
                      <a:pt x="1" y="10550"/>
                    </a:cubicBezTo>
                    <a:lnTo>
                      <a:pt x="140" y="2887"/>
                    </a:lnTo>
                    <a:cubicBezTo>
                      <a:pt x="175" y="1264"/>
                      <a:pt x="1508" y="-23"/>
                      <a:pt x="3131" y="0"/>
                    </a:cubicBezTo>
                    <a:cubicBezTo>
                      <a:pt x="4719" y="58"/>
                      <a:pt x="6052" y="1368"/>
                      <a:pt x="6018" y="2991"/>
                    </a:cubicBezTo>
                    <a:lnTo>
                      <a:pt x="5867" y="10655"/>
                    </a:lnTo>
                    <a:cubicBezTo>
                      <a:pt x="5832" y="12278"/>
                      <a:pt x="4499" y="13564"/>
                      <a:pt x="2876" y="13541"/>
                    </a:cubicBezTo>
                    <a:cubicBezTo>
                      <a:pt x="2841" y="13553"/>
                      <a:pt x="2795" y="13553"/>
                      <a:pt x="2760" y="13541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B360A242-F093-D402-AC96-606A990283BD}"/>
                  </a:ext>
                </a:extLst>
              </p:cNvPr>
              <p:cNvSpPr/>
              <p:nvPr/>
            </p:nvSpPr>
            <p:spPr>
              <a:xfrm>
                <a:off x="944800" y="1326779"/>
                <a:ext cx="13553" cy="6029"/>
              </a:xfrm>
              <a:custGeom>
                <a:avLst/>
                <a:gdLst>
                  <a:gd name="connsiteX0" fmla="*/ 2760 w 13553"/>
                  <a:gd name="connsiteY0" fmla="*/ 5878 h 6029"/>
                  <a:gd name="connsiteX1" fmla="*/ 1 w 13553"/>
                  <a:gd name="connsiteY1" fmla="*/ 2887 h 6029"/>
                  <a:gd name="connsiteX2" fmla="*/ 2992 w 13553"/>
                  <a:gd name="connsiteY2" fmla="*/ 1 h 6029"/>
                  <a:gd name="connsiteX3" fmla="*/ 10666 w 13553"/>
                  <a:gd name="connsiteY3" fmla="*/ 151 h 6029"/>
                  <a:gd name="connsiteX4" fmla="*/ 13553 w 13553"/>
                  <a:gd name="connsiteY4" fmla="*/ 3142 h 6029"/>
                  <a:gd name="connsiteX5" fmla="*/ 10551 w 13553"/>
                  <a:gd name="connsiteY5" fmla="*/ 6029 h 6029"/>
                  <a:gd name="connsiteX6" fmla="*/ 2887 w 13553"/>
                  <a:gd name="connsiteY6" fmla="*/ 5878 h 6029"/>
                  <a:gd name="connsiteX7" fmla="*/ 2760 w 13553"/>
                  <a:gd name="connsiteY7" fmla="*/ 5878 h 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53" h="6029">
                    <a:moveTo>
                      <a:pt x="2760" y="5878"/>
                    </a:moveTo>
                    <a:cubicBezTo>
                      <a:pt x="1195" y="5786"/>
                      <a:pt x="-34" y="4476"/>
                      <a:pt x="1" y="2887"/>
                    </a:cubicBezTo>
                    <a:cubicBezTo>
                      <a:pt x="35" y="1264"/>
                      <a:pt x="1369" y="-34"/>
                      <a:pt x="2992" y="1"/>
                    </a:cubicBezTo>
                    <a:lnTo>
                      <a:pt x="10666" y="151"/>
                    </a:lnTo>
                    <a:cubicBezTo>
                      <a:pt x="12278" y="209"/>
                      <a:pt x="13588" y="1519"/>
                      <a:pt x="13553" y="3142"/>
                    </a:cubicBezTo>
                    <a:cubicBezTo>
                      <a:pt x="13518" y="4766"/>
                      <a:pt x="12185" y="6052"/>
                      <a:pt x="10551" y="6029"/>
                    </a:cubicBezTo>
                    <a:lnTo>
                      <a:pt x="2887" y="5878"/>
                    </a:lnTo>
                    <a:cubicBezTo>
                      <a:pt x="2841" y="5878"/>
                      <a:pt x="2806" y="5878"/>
                      <a:pt x="2760" y="5878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BF35E919-4E37-88C2-9823-72EB37B28D4F}"/>
              </a:ext>
            </a:extLst>
          </p:cNvPr>
          <p:cNvGrpSpPr/>
          <p:nvPr/>
        </p:nvGrpSpPr>
        <p:grpSpPr>
          <a:xfrm>
            <a:off x="5212385" y="2751512"/>
            <a:ext cx="179416" cy="241070"/>
            <a:chOff x="761188" y="1239367"/>
            <a:chExt cx="179416" cy="241070"/>
          </a:xfrm>
        </p:grpSpPr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BD15A5E-0A6A-0F1E-177E-0A1B2544745F}"/>
                </a:ext>
              </a:extLst>
            </p:cNvPr>
            <p:cNvSpPr/>
            <p:nvPr/>
          </p:nvSpPr>
          <p:spPr>
            <a:xfrm>
              <a:off x="784884" y="1239367"/>
              <a:ext cx="132023" cy="125694"/>
            </a:xfrm>
            <a:custGeom>
              <a:avLst/>
              <a:gdLst>
                <a:gd name="connsiteX0" fmla="*/ 121717 w 132023"/>
                <a:gd name="connsiteY0" fmla="*/ 125694 h 125694"/>
                <a:gd name="connsiteX1" fmla="*/ 111423 w 132023"/>
                <a:gd name="connsiteY1" fmla="*/ 115399 h 125694"/>
                <a:gd name="connsiteX2" fmla="*/ 111423 w 132023"/>
                <a:gd name="connsiteY2" fmla="*/ 60749 h 125694"/>
                <a:gd name="connsiteX3" fmla="*/ 71264 w 132023"/>
                <a:gd name="connsiteY3" fmla="*/ 20590 h 125694"/>
                <a:gd name="connsiteX4" fmla="*/ 60749 w 132023"/>
                <a:gd name="connsiteY4" fmla="*/ 20590 h 125694"/>
                <a:gd name="connsiteX5" fmla="*/ 20590 w 132023"/>
                <a:gd name="connsiteY5" fmla="*/ 60749 h 125694"/>
                <a:gd name="connsiteX6" fmla="*/ 20590 w 132023"/>
                <a:gd name="connsiteY6" fmla="*/ 115399 h 125694"/>
                <a:gd name="connsiteX7" fmla="*/ 10295 w 132023"/>
                <a:gd name="connsiteY7" fmla="*/ 125694 h 125694"/>
                <a:gd name="connsiteX8" fmla="*/ 0 w 132023"/>
                <a:gd name="connsiteY8" fmla="*/ 115399 h 125694"/>
                <a:gd name="connsiteX9" fmla="*/ 0 w 132023"/>
                <a:gd name="connsiteY9" fmla="*/ 60749 h 125694"/>
                <a:gd name="connsiteX10" fmla="*/ 60760 w 132023"/>
                <a:gd name="connsiteY10" fmla="*/ 0 h 125694"/>
                <a:gd name="connsiteX11" fmla="*/ 71275 w 132023"/>
                <a:gd name="connsiteY11" fmla="*/ 0 h 125694"/>
                <a:gd name="connsiteX12" fmla="*/ 132024 w 132023"/>
                <a:gd name="connsiteY12" fmla="*/ 60749 h 125694"/>
                <a:gd name="connsiteX13" fmla="*/ 132024 w 132023"/>
                <a:gd name="connsiteY13" fmla="*/ 115399 h 125694"/>
                <a:gd name="connsiteX14" fmla="*/ 121717 w 132023"/>
                <a:gd name="connsiteY14" fmla="*/ 125694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23" h="125694">
                  <a:moveTo>
                    <a:pt x="121717" y="125694"/>
                  </a:moveTo>
                  <a:cubicBezTo>
                    <a:pt x="116037" y="125694"/>
                    <a:pt x="111423" y="121080"/>
                    <a:pt x="111423" y="115399"/>
                  </a:cubicBezTo>
                  <a:lnTo>
                    <a:pt x="111423" y="60749"/>
                  </a:lnTo>
                  <a:cubicBezTo>
                    <a:pt x="111423" y="38606"/>
                    <a:pt x="93407" y="20590"/>
                    <a:pt x="71264" y="20590"/>
                  </a:cubicBezTo>
                  <a:lnTo>
                    <a:pt x="60749" y="20590"/>
                  </a:lnTo>
                  <a:cubicBezTo>
                    <a:pt x="38605" y="20590"/>
                    <a:pt x="20590" y="38606"/>
                    <a:pt x="20590" y="60749"/>
                  </a:cubicBezTo>
                  <a:lnTo>
                    <a:pt x="20590" y="115399"/>
                  </a:lnTo>
                  <a:cubicBezTo>
                    <a:pt x="20590" y="121080"/>
                    <a:pt x="15987" y="125694"/>
                    <a:pt x="10295" y="125694"/>
                  </a:cubicBezTo>
                  <a:cubicBezTo>
                    <a:pt x="4614" y="125694"/>
                    <a:pt x="0" y="121080"/>
                    <a:pt x="0" y="115399"/>
                  </a:cubicBezTo>
                  <a:lnTo>
                    <a:pt x="0" y="60749"/>
                  </a:lnTo>
                  <a:cubicBezTo>
                    <a:pt x="12" y="27244"/>
                    <a:pt x="27267" y="0"/>
                    <a:pt x="60760" y="0"/>
                  </a:cubicBezTo>
                  <a:lnTo>
                    <a:pt x="71275" y="0"/>
                  </a:lnTo>
                  <a:cubicBezTo>
                    <a:pt x="104768" y="0"/>
                    <a:pt x="132024" y="27244"/>
                    <a:pt x="132024" y="60749"/>
                  </a:cubicBezTo>
                  <a:lnTo>
                    <a:pt x="132024" y="115399"/>
                  </a:lnTo>
                  <a:cubicBezTo>
                    <a:pt x="132012" y="121080"/>
                    <a:pt x="127398" y="125694"/>
                    <a:pt x="121717" y="125694"/>
                  </a:cubicBez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34B1600-8A74-EEC0-1A72-23A373561CE8}"/>
                </a:ext>
              </a:extLst>
            </p:cNvPr>
            <p:cNvSpPr/>
            <p:nvPr/>
          </p:nvSpPr>
          <p:spPr>
            <a:xfrm>
              <a:off x="850896" y="1239367"/>
              <a:ext cx="66000" cy="125694"/>
            </a:xfrm>
            <a:custGeom>
              <a:avLst/>
              <a:gdLst>
                <a:gd name="connsiteX0" fmla="*/ 5252 w 66000"/>
                <a:gd name="connsiteY0" fmla="*/ 0 h 125694"/>
                <a:gd name="connsiteX1" fmla="*/ 0 w 66000"/>
                <a:gd name="connsiteY1" fmla="*/ 0 h 125694"/>
                <a:gd name="connsiteX2" fmla="*/ 0 w 66000"/>
                <a:gd name="connsiteY2" fmla="*/ 20590 h 125694"/>
                <a:gd name="connsiteX3" fmla="*/ 5252 w 66000"/>
                <a:gd name="connsiteY3" fmla="*/ 20590 h 125694"/>
                <a:gd name="connsiteX4" fmla="*/ 45411 w 66000"/>
                <a:gd name="connsiteY4" fmla="*/ 60749 h 125694"/>
                <a:gd name="connsiteX5" fmla="*/ 45411 w 66000"/>
                <a:gd name="connsiteY5" fmla="*/ 115399 h 125694"/>
                <a:gd name="connsiteX6" fmla="*/ 55706 w 66000"/>
                <a:gd name="connsiteY6" fmla="*/ 125694 h 125694"/>
                <a:gd name="connsiteX7" fmla="*/ 66000 w 66000"/>
                <a:gd name="connsiteY7" fmla="*/ 115399 h 125694"/>
                <a:gd name="connsiteX8" fmla="*/ 66000 w 66000"/>
                <a:gd name="connsiteY8" fmla="*/ 60749 h 125694"/>
                <a:gd name="connsiteX9" fmla="*/ 5252 w 66000"/>
                <a:gd name="connsiteY9" fmla="*/ 0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000" h="125694">
                  <a:moveTo>
                    <a:pt x="5252" y="0"/>
                  </a:moveTo>
                  <a:lnTo>
                    <a:pt x="0" y="0"/>
                  </a:lnTo>
                  <a:lnTo>
                    <a:pt x="0" y="20590"/>
                  </a:lnTo>
                  <a:lnTo>
                    <a:pt x="5252" y="20590"/>
                  </a:lnTo>
                  <a:cubicBezTo>
                    <a:pt x="27395" y="20590"/>
                    <a:pt x="45411" y="38606"/>
                    <a:pt x="45411" y="60749"/>
                  </a:cubicBezTo>
                  <a:lnTo>
                    <a:pt x="45411" y="115399"/>
                  </a:lnTo>
                  <a:cubicBezTo>
                    <a:pt x="45411" y="121080"/>
                    <a:pt x="50025" y="125694"/>
                    <a:pt x="55706" y="125694"/>
                  </a:cubicBezTo>
                  <a:cubicBezTo>
                    <a:pt x="61398" y="125694"/>
                    <a:pt x="66000" y="121080"/>
                    <a:pt x="66000" y="115399"/>
                  </a:cubicBezTo>
                  <a:lnTo>
                    <a:pt x="66000" y="60749"/>
                  </a:lnTo>
                  <a:cubicBezTo>
                    <a:pt x="66000" y="27244"/>
                    <a:pt x="38745" y="0"/>
                    <a:pt x="5252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7690D12-C64A-120F-3CDE-F1F5AB1C2F09}"/>
                </a:ext>
              </a:extLst>
            </p:cNvPr>
            <p:cNvSpPr/>
            <p:nvPr/>
          </p:nvSpPr>
          <p:spPr>
            <a:xfrm>
              <a:off x="761188" y="1324415"/>
              <a:ext cx="179416" cy="156022"/>
            </a:xfrm>
            <a:custGeom>
              <a:avLst/>
              <a:gdLst>
                <a:gd name="connsiteX0" fmla="*/ 179417 w 179416"/>
                <a:gd name="connsiteY0" fmla="*/ 138377 h 156022"/>
                <a:gd name="connsiteX1" fmla="*/ 161772 w 179416"/>
                <a:gd name="connsiteY1" fmla="*/ 156022 h 156022"/>
                <a:gd name="connsiteX2" fmla="*/ 17645 w 179416"/>
                <a:gd name="connsiteY2" fmla="*/ 156022 h 156022"/>
                <a:gd name="connsiteX3" fmla="*/ 0 w 179416"/>
                <a:gd name="connsiteY3" fmla="*/ 138377 h 156022"/>
                <a:gd name="connsiteX4" fmla="*/ 0 w 179416"/>
                <a:gd name="connsiteY4" fmla="*/ 17645 h 156022"/>
                <a:gd name="connsiteX5" fmla="*/ 17645 w 179416"/>
                <a:gd name="connsiteY5" fmla="*/ 0 h 156022"/>
                <a:gd name="connsiteX6" fmla="*/ 161760 w 179416"/>
                <a:gd name="connsiteY6" fmla="*/ 0 h 156022"/>
                <a:gd name="connsiteX7" fmla="*/ 179405 w 179416"/>
                <a:gd name="connsiteY7" fmla="*/ 17645 h 156022"/>
                <a:gd name="connsiteX8" fmla="*/ 179405 w 179416"/>
                <a:gd name="connsiteY8" fmla="*/ 138377 h 15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16" h="156022">
                  <a:moveTo>
                    <a:pt x="179417" y="138377"/>
                  </a:moveTo>
                  <a:cubicBezTo>
                    <a:pt x="179417" y="148127"/>
                    <a:pt x="171510" y="156022"/>
                    <a:pt x="161772" y="156022"/>
                  </a:cubicBezTo>
                  <a:lnTo>
                    <a:pt x="17645" y="156022"/>
                  </a:lnTo>
                  <a:cubicBezTo>
                    <a:pt x="7907" y="156022"/>
                    <a:pt x="0" y="148116"/>
                    <a:pt x="0" y="138377"/>
                  </a:cubicBezTo>
                  <a:lnTo>
                    <a:pt x="0" y="17645"/>
                  </a:lnTo>
                  <a:cubicBezTo>
                    <a:pt x="0" y="7895"/>
                    <a:pt x="7907" y="0"/>
                    <a:pt x="17645" y="0"/>
                  </a:cubicBezTo>
                  <a:lnTo>
                    <a:pt x="161760" y="0"/>
                  </a:lnTo>
                  <a:cubicBezTo>
                    <a:pt x="171510" y="0"/>
                    <a:pt x="179405" y="7907"/>
                    <a:pt x="179405" y="17645"/>
                  </a:cubicBezTo>
                  <a:lnTo>
                    <a:pt x="179405" y="138377"/>
                  </a:lnTo>
                  <a:close/>
                </a:path>
              </a:pathLst>
            </a:custGeom>
            <a:solidFill>
              <a:srgbClr val="7F6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B2DF5A6E-B3C4-1197-8E3E-468A6C36E30C}"/>
                </a:ext>
              </a:extLst>
            </p:cNvPr>
            <p:cNvSpPr/>
            <p:nvPr/>
          </p:nvSpPr>
          <p:spPr>
            <a:xfrm>
              <a:off x="850896" y="1324403"/>
              <a:ext cx="89708" cy="156033"/>
            </a:xfrm>
            <a:custGeom>
              <a:avLst/>
              <a:gdLst>
                <a:gd name="connsiteX0" fmla="*/ 72064 w 89708"/>
                <a:gd name="connsiteY0" fmla="*/ 0 h 156033"/>
                <a:gd name="connsiteX1" fmla="*/ 0 w 89708"/>
                <a:gd name="connsiteY1" fmla="*/ 0 h 156033"/>
                <a:gd name="connsiteX2" fmla="*/ 0 w 89708"/>
                <a:gd name="connsiteY2" fmla="*/ 156034 h 156033"/>
                <a:gd name="connsiteX3" fmla="*/ 72064 w 89708"/>
                <a:gd name="connsiteY3" fmla="*/ 156034 h 156033"/>
                <a:gd name="connsiteX4" fmla="*/ 89708 w 89708"/>
                <a:gd name="connsiteY4" fmla="*/ 138389 h 156033"/>
                <a:gd name="connsiteX5" fmla="*/ 89708 w 89708"/>
                <a:gd name="connsiteY5" fmla="*/ 17657 h 156033"/>
                <a:gd name="connsiteX6" fmla="*/ 72064 w 89708"/>
                <a:gd name="connsiteY6" fmla="*/ 0 h 15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708" h="156033">
                  <a:moveTo>
                    <a:pt x="72064" y="0"/>
                  </a:moveTo>
                  <a:lnTo>
                    <a:pt x="0" y="0"/>
                  </a:lnTo>
                  <a:lnTo>
                    <a:pt x="0" y="156034"/>
                  </a:lnTo>
                  <a:lnTo>
                    <a:pt x="72064" y="156034"/>
                  </a:lnTo>
                  <a:cubicBezTo>
                    <a:pt x="81813" y="156034"/>
                    <a:pt x="89708" y="148127"/>
                    <a:pt x="89708" y="138389"/>
                  </a:cubicBezTo>
                  <a:lnTo>
                    <a:pt x="89708" y="17657"/>
                  </a:lnTo>
                  <a:cubicBezTo>
                    <a:pt x="89708" y="7907"/>
                    <a:pt x="81802" y="0"/>
                    <a:pt x="72064" y="0"/>
                  </a:cubicBezTo>
                  <a:close/>
                </a:path>
              </a:pathLst>
            </a:custGeom>
            <a:solidFill>
              <a:srgbClr val="AC83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20E92835-363B-D9EA-AEDD-F309968ED29E}"/>
                </a:ext>
              </a:extLst>
            </p:cNvPr>
            <p:cNvSpPr/>
            <p:nvPr/>
          </p:nvSpPr>
          <p:spPr>
            <a:xfrm>
              <a:off x="784246" y="1376932"/>
              <a:ext cx="133299" cy="50987"/>
            </a:xfrm>
            <a:custGeom>
              <a:avLst/>
              <a:gdLst>
                <a:gd name="connsiteX0" fmla="*/ 133299 w 133299"/>
                <a:gd name="connsiteY0" fmla="*/ 44170 h 50987"/>
                <a:gd name="connsiteX1" fmla="*/ 126482 w 133299"/>
                <a:gd name="connsiteY1" fmla="*/ 50987 h 50987"/>
                <a:gd name="connsiteX2" fmla="*/ 6817 w 133299"/>
                <a:gd name="connsiteY2" fmla="*/ 50987 h 50987"/>
                <a:gd name="connsiteX3" fmla="*/ 0 w 133299"/>
                <a:gd name="connsiteY3" fmla="*/ 44170 h 50987"/>
                <a:gd name="connsiteX4" fmla="*/ 0 w 133299"/>
                <a:gd name="connsiteY4" fmla="*/ 6817 h 50987"/>
                <a:gd name="connsiteX5" fmla="*/ 6817 w 133299"/>
                <a:gd name="connsiteY5" fmla="*/ 0 h 50987"/>
                <a:gd name="connsiteX6" fmla="*/ 126482 w 133299"/>
                <a:gd name="connsiteY6" fmla="*/ 0 h 50987"/>
                <a:gd name="connsiteX7" fmla="*/ 133299 w 133299"/>
                <a:gd name="connsiteY7" fmla="*/ 6817 h 50987"/>
                <a:gd name="connsiteX8" fmla="*/ 133299 w 133299"/>
                <a:gd name="connsiteY8" fmla="*/ 4417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99" h="50987">
                  <a:moveTo>
                    <a:pt x="133299" y="44170"/>
                  </a:moveTo>
                  <a:cubicBezTo>
                    <a:pt x="133299" y="47938"/>
                    <a:pt x="130250" y="50987"/>
                    <a:pt x="126482" y="50987"/>
                  </a:cubicBezTo>
                  <a:lnTo>
                    <a:pt x="6817" y="50987"/>
                  </a:lnTo>
                  <a:cubicBezTo>
                    <a:pt x="3049" y="50987"/>
                    <a:pt x="0" y="47938"/>
                    <a:pt x="0" y="44170"/>
                  </a:cubicBezTo>
                  <a:lnTo>
                    <a:pt x="0" y="6817"/>
                  </a:lnTo>
                  <a:cubicBezTo>
                    <a:pt x="0" y="3049"/>
                    <a:pt x="3049" y="0"/>
                    <a:pt x="6817" y="0"/>
                  </a:cubicBezTo>
                  <a:lnTo>
                    <a:pt x="126482" y="0"/>
                  </a:lnTo>
                  <a:cubicBezTo>
                    <a:pt x="130250" y="0"/>
                    <a:pt x="133299" y="3049"/>
                    <a:pt x="133299" y="6817"/>
                  </a:cubicBezTo>
                  <a:lnTo>
                    <a:pt x="133299" y="44170"/>
                  </a:ln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7A672D8-49E0-FA69-4A6D-D8636EAB40CC}"/>
                </a:ext>
              </a:extLst>
            </p:cNvPr>
            <p:cNvSpPr/>
            <p:nvPr/>
          </p:nvSpPr>
          <p:spPr>
            <a:xfrm>
              <a:off x="850896" y="1376932"/>
              <a:ext cx="66649" cy="50987"/>
            </a:xfrm>
            <a:custGeom>
              <a:avLst/>
              <a:gdLst>
                <a:gd name="connsiteX0" fmla="*/ 59833 w 66649"/>
                <a:gd name="connsiteY0" fmla="*/ 0 h 50987"/>
                <a:gd name="connsiteX1" fmla="*/ 0 w 66649"/>
                <a:gd name="connsiteY1" fmla="*/ 0 h 50987"/>
                <a:gd name="connsiteX2" fmla="*/ 0 w 66649"/>
                <a:gd name="connsiteY2" fmla="*/ 50987 h 50987"/>
                <a:gd name="connsiteX3" fmla="*/ 59833 w 66649"/>
                <a:gd name="connsiteY3" fmla="*/ 50987 h 50987"/>
                <a:gd name="connsiteX4" fmla="*/ 66650 w 66649"/>
                <a:gd name="connsiteY4" fmla="*/ 44170 h 50987"/>
                <a:gd name="connsiteX5" fmla="*/ 66650 w 66649"/>
                <a:gd name="connsiteY5" fmla="*/ 6817 h 50987"/>
                <a:gd name="connsiteX6" fmla="*/ 59833 w 66649"/>
                <a:gd name="connsiteY6" fmla="*/ 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49" h="50987">
                  <a:moveTo>
                    <a:pt x="59833" y="0"/>
                  </a:moveTo>
                  <a:lnTo>
                    <a:pt x="0" y="0"/>
                  </a:lnTo>
                  <a:lnTo>
                    <a:pt x="0" y="50987"/>
                  </a:lnTo>
                  <a:lnTo>
                    <a:pt x="59833" y="50987"/>
                  </a:lnTo>
                  <a:cubicBezTo>
                    <a:pt x="63601" y="50987"/>
                    <a:pt x="66650" y="47938"/>
                    <a:pt x="66650" y="44170"/>
                  </a:cubicBezTo>
                  <a:lnTo>
                    <a:pt x="66650" y="6817"/>
                  </a:lnTo>
                  <a:cubicBezTo>
                    <a:pt x="66650" y="3049"/>
                    <a:pt x="63601" y="0"/>
                    <a:pt x="59833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5788480C-FEB4-E204-D0F9-B894C23BAA2F}"/>
                </a:ext>
              </a:extLst>
            </p:cNvPr>
            <p:cNvGrpSpPr/>
            <p:nvPr/>
          </p:nvGrpSpPr>
          <p:grpSpPr>
            <a:xfrm>
              <a:off x="796531" y="1395250"/>
              <a:ext cx="108719" cy="14340"/>
              <a:chOff x="796531" y="1395250"/>
              <a:chExt cx="108719" cy="14340"/>
            </a:xfrm>
          </p:grpSpPr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C19FDB1A-BC68-406B-401B-96E0ECFB24F6}"/>
                  </a:ext>
                </a:extLst>
              </p:cNvPr>
              <p:cNvSpPr/>
              <p:nvPr/>
            </p:nvSpPr>
            <p:spPr>
              <a:xfrm>
                <a:off x="79653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85 w 12947"/>
                  <a:gd name="connsiteY7" fmla="*/ 0 h 14340"/>
                  <a:gd name="connsiteX8" fmla="*/ 4549 w 12947"/>
                  <a:gd name="connsiteY8" fmla="*/ 1936 h 14340"/>
                  <a:gd name="connsiteX9" fmla="*/ 4549 w 12947"/>
                  <a:gd name="connsiteY9" fmla="*/ 3826 h 14340"/>
                  <a:gd name="connsiteX10" fmla="*/ 2903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398 w 12947"/>
                  <a:gd name="connsiteY20" fmla="*/ 12405 h 14340"/>
                  <a:gd name="connsiteX21" fmla="*/ 8398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85" y="0"/>
                    </a:cubicBezTo>
                    <a:cubicBezTo>
                      <a:pt x="5419" y="0"/>
                      <a:pt x="4549" y="869"/>
                      <a:pt x="4549" y="1936"/>
                    </a:cubicBezTo>
                    <a:lnTo>
                      <a:pt x="4549" y="3826"/>
                    </a:lnTo>
                    <a:lnTo>
                      <a:pt x="2903" y="2875"/>
                    </a:lnTo>
                    <a:cubicBezTo>
                      <a:pt x="1976" y="2342"/>
                      <a:pt x="805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398" y="13471"/>
                      <a:pt x="8398" y="12405"/>
                    </a:cubicBezTo>
                    <a:lnTo>
                      <a:pt x="8398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896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855B31C8-BFE9-FB96-E076-4BACCD29E2C4}"/>
                  </a:ext>
                </a:extLst>
              </p:cNvPr>
              <p:cNvSpPr/>
              <p:nvPr/>
            </p:nvSpPr>
            <p:spPr>
              <a:xfrm>
                <a:off x="82047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64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F8C2E8EA-2F16-B45D-0035-7E8732ACC9BD}"/>
                  </a:ext>
                </a:extLst>
              </p:cNvPr>
              <p:cNvSpPr/>
              <p:nvPr/>
            </p:nvSpPr>
            <p:spPr>
              <a:xfrm>
                <a:off x="844411" y="1395250"/>
                <a:ext cx="12945" cy="14340"/>
              </a:xfrm>
              <a:custGeom>
                <a:avLst/>
                <a:gdLst>
                  <a:gd name="connsiteX0" fmla="*/ 11981 w 12945"/>
                  <a:gd name="connsiteY0" fmla="*/ 8115 h 14340"/>
                  <a:gd name="connsiteX1" fmla="*/ 10334 w 12945"/>
                  <a:gd name="connsiteY1" fmla="*/ 7165 h 14340"/>
                  <a:gd name="connsiteX2" fmla="*/ 11981 w 12945"/>
                  <a:gd name="connsiteY2" fmla="*/ 6214 h 14340"/>
                  <a:gd name="connsiteX3" fmla="*/ 12688 w 12945"/>
                  <a:gd name="connsiteY3" fmla="*/ 3582 h 14340"/>
                  <a:gd name="connsiteX4" fmla="*/ 10056 w 12945"/>
                  <a:gd name="connsiteY4" fmla="*/ 2875 h 14340"/>
                  <a:gd name="connsiteX5" fmla="*/ 8410 w 12945"/>
                  <a:gd name="connsiteY5" fmla="*/ 3826 h 14340"/>
                  <a:gd name="connsiteX6" fmla="*/ 8410 w 12945"/>
                  <a:gd name="connsiteY6" fmla="*/ 1936 h 14340"/>
                  <a:gd name="connsiteX7" fmla="*/ 6474 w 12945"/>
                  <a:gd name="connsiteY7" fmla="*/ 0 h 14340"/>
                  <a:gd name="connsiteX8" fmla="*/ 4538 w 12945"/>
                  <a:gd name="connsiteY8" fmla="*/ 1936 h 14340"/>
                  <a:gd name="connsiteX9" fmla="*/ 4538 w 12945"/>
                  <a:gd name="connsiteY9" fmla="*/ 3826 h 14340"/>
                  <a:gd name="connsiteX10" fmla="*/ 2891 w 12945"/>
                  <a:gd name="connsiteY10" fmla="*/ 2875 h 14340"/>
                  <a:gd name="connsiteX11" fmla="*/ 260 w 12945"/>
                  <a:gd name="connsiteY11" fmla="*/ 3582 h 14340"/>
                  <a:gd name="connsiteX12" fmla="*/ 967 w 12945"/>
                  <a:gd name="connsiteY12" fmla="*/ 6214 h 14340"/>
                  <a:gd name="connsiteX13" fmla="*/ 2613 w 12945"/>
                  <a:gd name="connsiteY13" fmla="*/ 7165 h 14340"/>
                  <a:gd name="connsiteX14" fmla="*/ 967 w 12945"/>
                  <a:gd name="connsiteY14" fmla="*/ 8115 h 14340"/>
                  <a:gd name="connsiteX15" fmla="*/ 260 w 12945"/>
                  <a:gd name="connsiteY15" fmla="*/ 10747 h 14340"/>
                  <a:gd name="connsiteX16" fmla="*/ 2891 w 12945"/>
                  <a:gd name="connsiteY16" fmla="*/ 11454 h 14340"/>
                  <a:gd name="connsiteX17" fmla="*/ 4538 w 12945"/>
                  <a:gd name="connsiteY17" fmla="*/ 10503 h 14340"/>
                  <a:gd name="connsiteX18" fmla="*/ 4538 w 12945"/>
                  <a:gd name="connsiteY18" fmla="*/ 12405 h 14340"/>
                  <a:gd name="connsiteX19" fmla="*/ 6474 w 12945"/>
                  <a:gd name="connsiteY19" fmla="*/ 14341 h 14340"/>
                  <a:gd name="connsiteX20" fmla="*/ 8410 w 12945"/>
                  <a:gd name="connsiteY20" fmla="*/ 12405 h 14340"/>
                  <a:gd name="connsiteX21" fmla="*/ 8410 w 12945"/>
                  <a:gd name="connsiteY21" fmla="*/ 10503 h 14340"/>
                  <a:gd name="connsiteX22" fmla="*/ 10044 w 12945"/>
                  <a:gd name="connsiteY22" fmla="*/ 11454 h 14340"/>
                  <a:gd name="connsiteX23" fmla="*/ 12676 w 12945"/>
                  <a:gd name="connsiteY23" fmla="*/ 10747 h 14340"/>
                  <a:gd name="connsiteX24" fmla="*/ 11981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896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54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48437519-EFA6-4ABB-B08D-27D66689E7EB}"/>
                  </a:ext>
                </a:extLst>
              </p:cNvPr>
              <p:cNvSpPr/>
              <p:nvPr/>
            </p:nvSpPr>
            <p:spPr>
              <a:xfrm>
                <a:off x="868362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56 w 12947"/>
                  <a:gd name="connsiteY22" fmla="*/ 11454 h 14340"/>
                  <a:gd name="connsiteX23" fmla="*/ 12688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56" y="11454"/>
                    </a:lnTo>
                    <a:cubicBezTo>
                      <a:pt x="10984" y="11987"/>
                      <a:pt x="12154" y="11674"/>
                      <a:pt x="12688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7D2F8721-1AEC-6412-0364-763EF3CBDCA0}"/>
                  </a:ext>
                </a:extLst>
              </p:cNvPr>
              <p:cNvSpPr/>
              <p:nvPr/>
            </p:nvSpPr>
            <p:spPr>
              <a:xfrm>
                <a:off x="892305" y="1395250"/>
                <a:ext cx="12945" cy="14340"/>
              </a:xfrm>
              <a:custGeom>
                <a:avLst/>
                <a:gdLst>
                  <a:gd name="connsiteX0" fmla="*/ 11978 w 12945"/>
                  <a:gd name="connsiteY0" fmla="*/ 8115 h 14340"/>
                  <a:gd name="connsiteX1" fmla="*/ 10332 w 12945"/>
                  <a:gd name="connsiteY1" fmla="*/ 7165 h 14340"/>
                  <a:gd name="connsiteX2" fmla="*/ 11978 w 12945"/>
                  <a:gd name="connsiteY2" fmla="*/ 6214 h 14340"/>
                  <a:gd name="connsiteX3" fmla="*/ 12685 w 12945"/>
                  <a:gd name="connsiteY3" fmla="*/ 3582 h 14340"/>
                  <a:gd name="connsiteX4" fmla="*/ 10054 w 12945"/>
                  <a:gd name="connsiteY4" fmla="*/ 2875 h 14340"/>
                  <a:gd name="connsiteX5" fmla="*/ 8407 w 12945"/>
                  <a:gd name="connsiteY5" fmla="*/ 3826 h 14340"/>
                  <a:gd name="connsiteX6" fmla="*/ 8407 w 12945"/>
                  <a:gd name="connsiteY6" fmla="*/ 1936 h 14340"/>
                  <a:gd name="connsiteX7" fmla="*/ 6471 w 12945"/>
                  <a:gd name="connsiteY7" fmla="*/ 0 h 14340"/>
                  <a:gd name="connsiteX8" fmla="*/ 4535 w 12945"/>
                  <a:gd name="connsiteY8" fmla="*/ 1936 h 14340"/>
                  <a:gd name="connsiteX9" fmla="*/ 4535 w 12945"/>
                  <a:gd name="connsiteY9" fmla="*/ 3826 h 14340"/>
                  <a:gd name="connsiteX10" fmla="*/ 2889 w 12945"/>
                  <a:gd name="connsiteY10" fmla="*/ 2875 h 14340"/>
                  <a:gd name="connsiteX11" fmla="*/ 257 w 12945"/>
                  <a:gd name="connsiteY11" fmla="*/ 3582 h 14340"/>
                  <a:gd name="connsiteX12" fmla="*/ 964 w 12945"/>
                  <a:gd name="connsiteY12" fmla="*/ 6214 h 14340"/>
                  <a:gd name="connsiteX13" fmla="*/ 2611 w 12945"/>
                  <a:gd name="connsiteY13" fmla="*/ 7165 h 14340"/>
                  <a:gd name="connsiteX14" fmla="*/ 964 w 12945"/>
                  <a:gd name="connsiteY14" fmla="*/ 8115 h 14340"/>
                  <a:gd name="connsiteX15" fmla="*/ 257 w 12945"/>
                  <a:gd name="connsiteY15" fmla="*/ 10747 h 14340"/>
                  <a:gd name="connsiteX16" fmla="*/ 2889 w 12945"/>
                  <a:gd name="connsiteY16" fmla="*/ 11454 h 14340"/>
                  <a:gd name="connsiteX17" fmla="*/ 4535 w 12945"/>
                  <a:gd name="connsiteY17" fmla="*/ 10503 h 14340"/>
                  <a:gd name="connsiteX18" fmla="*/ 4535 w 12945"/>
                  <a:gd name="connsiteY18" fmla="*/ 12405 h 14340"/>
                  <a:gd name="connsiteX19" fmla="*/ 6471 w 12945"/>
                  <a:gd name="connsiteY19" fmla="*/ 14341 h 14340"/>
                  <a:gd name="connsiteX20" fmla="*/ 8407 w 12945"/>
                  <a:gd name="connsiteY20" fmla="*/ 12405 h 14340"/>
                  <a:gd name="connsiteX21" fmla="*/ 8407 w 12945"/>
                  <a:gd name="connsiteY21" fmla="*/ 10503 h 14340"/>
                  <a:gd name="connsiteX22" fmla="*/ 10054 w 12945"/>
                  <a:gd name="connsiteY22" fmla="*/ 11454 h 14340"/>
                  <a:gd name="connsiteX23" fmla="*/ 12685 w 12945"/>
                  <a:gd name="connsiteY23" fmla="*/ 10747 h 14340"/>
                  <a:gd name="connsiteX24" fmla="*/ 11978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78" y="8115"/>
                    </a:moveTo>
                    <a:lnTo>
                      <a:pt x="10332" y="7165"/>
                    </a:lnTo>
                    <a:lnTo>
                      <a:pt x="11978" y="6214"/>
                    </a:lnTo>
                    <a:cubicBezTo>
                      <a:pt x="12906" y="5681"/>
                      <a:pt x="13219" y="4498"/>
                      <a:pt x="12685" y="3582"/>
                    </a:cubicBezTo>
                    <a:cubicBezTo>
                      <a:pt x="12152" y="2655"/>
                      <a:pt x="10969" y="2342"/>
                      <a:pt x="10054" y="2875"/>
                    </a:cubicBezTo>
                    <a:lnTo>
                      <a:pt x="8407" y="3826"/>
                    </a:lnTo>
                    <a:lnTo>
                      <a:pt x="8407" y="1936"/>
                    </a:lnTo>
                    <a:cubicBezTo>
                      <a:pt x="8407" y="869"/>
                      <a:pt x="7538" y="0"/>
                      <a:pt x="6471" y="0"/>
                    </a:cubicBezTo>
                    <a:cubicBezTo>
                      <a:pt x="5405" y="0"/>
                      <a:pt x="4535" y="869"/>
                      <a:pt x="4535" y="1936"/>
                    </a:cubicBezTo>
                    <a:lnTo>
                      <a:pt x="4535" y="3826"/>
                    </a:lnTo>
                    <a:lnTo>
                      <a:pt x="2889" y="2875"/>
                    </a:lnTo>
                    <a:cubicBezTo>
                      <a:pt x="1973" y="2342"/>
                      <a:pt x="791" y="2655"/>
                      <a:pt x="257" y="3582"/>
                    </a:cubicBezTo>
                    <a:cubicBezTo>
                      <a:pt x="-276" y="4510"/>
                      <a:pt x="49" y="5681"/>
                      <a:pt x="964" y="6214"/>
                    </a:cubicBezTo>
                    <a:lnTo>
                      <a:pt x="2611" y="7165"/>
                    </a:lnTo>
                    <a:lnTo>
                      <a:pt x="964" y="8115"/>
                    </a:lnTo>
                    <a:cubicBezTo>
                      <a:pt x="49" y="8649"/>
                      <a:pt x="-276" y="9831"/>
                      <a:pt x="257" y="10747"/>
                    </a:cubicBezTo>
                    <a:cubicBezTo>
                      <a:pt x="791" y="11674"/>
                      <a:pt x="1973" y="11987"/>
                      <a:pt x="2889" y="11454"/>
                    </a:cubicBezTo>
                    <a:lnTo>
                      <a:pt x="4535" y="10503"/>
                    </a:lnTo>
                    <a:lnTo>
                      <a:pt x="4535" y="12405"/>
                    </a:lnTo>
                    <a:cubicBezTo>
                      <a:pt x="4535" y="13471"/>
                      <a:pt x="5405" y="14341"/>
                      <a:pt x="6471" y="14341"/>
                    </a:cubicBezTo>
                    <a:cubicBezTo>
                      <a:pt x="7538" y="14341"/>
                      <a:pt x="8407" y="13471"/>
                      <a:pt x="8407" y="12405"/>
                    </a:cubicBezTo>
                    <a:lnTo>
                      <a:pt x="8407" y="10503"/>
                    </a:lnTo>
                    <a:lnTo>
                      <a:pt x="10054" y="11454"/>
                    </a:lnTo>
                    <a:cubicBezTo>
                      <a:pt x="10981" y="11987"/>
                      <a:pt x="12164" y="11674"/>
                      <a:pt x="12685" y="10747"/>
                    </a:cubicBezTo>
                    <a:cubicBezTo>
                      <a:pt x="13219" y="9831"/>
                      <a:pt x="12906" y="8649"/>
                      <a:pt x="11978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AA5A038-CFD5-FF46-3BB1-277C87AE66BC}"/>
              </a:ext>
            </a:extLst>
          </p:cNvPr>
          <p:cNvGrpSpPr/>
          <p:nvPr/>
        </p:nvGrpSpPr>
        <p:grpSpPr>
          <a:xfrm>
            <a:off x="9213447" y="2777996"/>
            <a:ext cx="177367" cy="211859"/>
            <a:chOff x="4762250" y="1265851"/>
            <a:chExt cx="177367" cy="211859"/>
          </a:xfrm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E36C5BC-07CC-D46E-8BE5-A5EDD4908C0B}"/>
                </a:ext>
              </a:extLst>
            </p:cNvPr>
            <p:cNvSpPr/>
            <p:nvPr/>
          </p:nvSpPr>
          <p:spPr>
            <a:xfrm>
              <a:off x="4762250" y="1265851"/>
              <a:ext cx="177367" cy="211859"/>
            </a:xfrm>
            <a:custGeom>
              <a:avLst/>
              <a:gdLst>
                <a:gd name="connsiteX0" fmla="*/ 88684 w 177367"/>
                <a:gd name="connsiteY0" fmla="*/ 0 h 211859"/>
                <a:gd name="connsiteX1" fmla="*/ 0 w 177367"/>
                <a:gd name="connsiteY1" fmla="*/ 37064 h 211859"/>
                <a:gd name="connsiteX2" fmla="*/ 16515 w 177367"/>
                <a:gd name="connsiteY2" fmla="*/ 148927 h 211859"/>
                <a:gd name="connsiteX3" fmla="*/ 88684 w 177367"/>
                <a:gd name="connsiteY3" fmla="*/ 211859 h 211859"/>
                <a:gd name="connsiteX4" fmla="*/ 160853 w 177367"/>
                <a:gd name="connsiteY4" fmla="*/ 148927 h 211859"/>
                <a:gd name="connsiteX5" fmla="*/ 177368 w 177367"/>
                <a:gd name="connsiteY5" fmla="*/ 37064 h 211859"/>
                <a:gd name="connsiteX6" fmla="*/ 88684 w 177367"/>
                <a:gd name="connsiteY6" fmla="*/ 0 h 21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67" h="211859">
                  <a:moveTo>
                    <a:pt x="88684" y="0"/>
                  </a:moveTo>
                  <a:lnTo>
                    <a:pt x="0" y="37064"/>
                  </a:lnTo>
                  <a:cubicBezTo>
                    <a:pt x="0" y="37064"/>
                    <a:pt x="6401" y="105666"/>
                    <a:pt x="16515" y="148927"/>
                  </a:cubicBezTo>
                  <a:cubicBezTo>
                    <a:pt x="21192" y="168920"/>
                    <a:pt x="88684" y="211859"/>
                    <a:pt x="88684" y="211859"/>
                  </a:cubicBezTo>
                  <a:cubicBezTo>
                    <a:pt x="88684" y="211859"/>
                    <a:pt x="156176" y="168949"/>
                    <a:pt x="160853" y="148927"/>
                  </a:cubicBezTo>
                  <a:cubicBezTo>
                    <a:pt x="170966" y="105666"/>
                    <a:pt x="177368" y="37064"/>
                    <a:pt x="177368" y="37064"/>
                  </a:cubicBezTo>
                  <a:lnTo>
                    <a:pt x="88684" y="0"/>
                  </a:lnTo>
                  <a:close/>
                </a:path>
              </a:pathLst>
            </a:custGeom>
            <a:solidFill>
              <a:schemeClr val="tx1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01771725-6EB6-D8F9-E0B9-1839A0C84EE4}"/>
                </a:ext>
              </a:extLst>
            </p:cNvPr>
            <p:cNvSpPr/>
            <p:nvPr/>
          </p:nvSpPr>
          <p:spPr>
            <a:xfrm>
              <a:off x="4850933" y="1265851"/>
              <a:ext cx="88683" cy="211829"/>
            </a:xfrm>
            <a:custGeom>
              <a:avLst/>
              <a:gdLst>
                <a:gd name="connsiteX0" fmla="*/ 72169 w 88683"/>
                <a:gd name="connsiteY0" fmla="*/ 148898 h 211829"/>
                <a:gd name="connsiteX1" fmla="*/ 88684 w 88683"/>
                <a:gd name="connsiteY1" fmla="*/ 37034 h 211829"/>
                <a:gd name="connsiteX2" fmla="*/ 0 w 88683"/>
                <a:gd name="connsiteY2" fmla="*/ 0 h 211829"/>
                <a:gd name="connsiteX3" fmla="*/ 0 w 88683"/>
                <a:gd name="connsiteY3" fmla="*/ 211830 h 211829"/>
                <a:gd name="connsiteX4" fmla="*/ 72169 w 88683"/>
                <a:gd name="connsiteY4" fmla="*/ 148898 h 21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3" h="211829">
                  <a:moveTo>
                    <a:pt x="72169" y="148898"/>
                  </a:moveTo>
                  <a:cubicBezTo>
                    <a:pt x="82282" y="105637"/>
                    <a:pt x="88684" y="37034"/>
                    <a:pt x="88684" y="37034"/>
                  </a:cubicBezTo>
                  <a:lnTo>
                    <a:pt x="0" y="0"/>
                  </a:lnTo>
                  <a:lnTo>
                    <a:pt x="0" y="211830"/>
                  </a:lnTo>
                  <a:cubicBezTo>
                    <a:pt x="0" y="211830"/>
                    <a:pt x="67492" y="168920"/>
                    <a:pt x="72169" y="148898"/>
                  </a:cubicBezTo>
                  <a:close/>
                </a:path>
              </a:pathLst>
            </a:custGeom>
            <a:solidFill>
              <a:srgbClr val="40404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A61905B7-09DD-5573-C84D-B49B05953618}"/>
                </a:ext>
              </a:extLst>
            </p:cNvPr>
            <p:cNvSpPr/>
            <p:nvPr/>
          </p:nvSpPr>
          <p:spPr>
            <a:xfrm>
              <a:off x="4777917" y="1281927"/>
              <a:ext cx="146033" cy="178069"/>
            </a:xfrm>
            <a:custGeom>
              <a:avLst/>
              <a:gdLst>
                <a:gd name="connsiteX0" fmla="*/ 73017 w 146033"/>
                <a:gd name="connsiteY0" fmla="*/ 178069 h 178069"/>
                <a:gd name="connsiteX1" fmla="*/ 15229 w 146033"/>
                <a:gd name="connsiteY1" fmla="*/ 129255 h 178069"/>
                <a:gd name="connsiteX2" fmla="*/ 0 w 146033"/>
                <a:gd name="connsiteY2" fmla="*/ 30516 h 178069"/>
                <a:gd name="connsiteX3" fmla="*/ 73017 w 146033"/>
                <a:gd name="connsiteY3" fmla="*/ 0 h 178069"/>
                <a:gd name="connsiteX4" fmla="*/ 146033 w 146033"/>
                <a:gd name="connsiteY4" fmla="*/ 30516 h 178069"/>
                <a:gd name="connsiteX5" fmla="*/ 130746 w 146033"/>
                <a:gd name="connsiteY5" fmla="*/ 129460 h 178069"/>
                <a:gd name="connsiteX6" fmla="*/ 73017 w 146033"/>
                <a:gd name="connsiteY6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3" h="178069">
                  <a:moveTo>
                    <a:pt x="73017" y="178069"/>
                  </a:moveTo>
                  <a:cubicBezTo>
                    <a:pt x="43933" y="158719"/>
                    <a:pt x="17889" y="136884"/>
                    <a:pt x="15229" y="129255"/>
                  </a:cubicBezTo>
                  <a:cubicBezTo>
                    <a:pt x="7629" y="96664"/>
                    <a:pt x="2075" y="54397"/>
                    <a:pt x="0" y="30516"/>
                  </a:cubicBezTo>
                  <a:lnTo>
                    <a:pt x="73017" y="0"/>
                  </a:lnTo>
                  <a:lnTo>
                    <a:pt x="146033" y="30516"/>
                  </a:lnTo>
                  <a:cubicBezTo>
                    <a:pt x="143958" y="54426"/>
                    <a:pt x="138404" y="96751"/>
                    <a:pt x="130746" y="129460"/>
                  </a:cubicBezTo>
                  <a:cubicBezTo>
                    <a:pt x="128144" y="136913"/>
                    <a:pt x="102100" y="158748"/>
                    <a:pt x="73017" y="178069"/>
                  </a:cubicBezTo>
                  <a:close/>
                </a:path>
              </a:pathLst>
            </a:custGeom>
            <a:solidFill>
              <a:srgbClr val="7F60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E99F050-CB56-CE68-8206-C38F57B55238}"/>
                </a:ext>
              </a:extLst>
            </p:cNvPr>
            <p:cNvSpPr/>
            <p:nvPr/>
          </p:nvSpPr>
          <p:spPr>
            <a:xfrm>
              <a:off x="4850933" y="1281927"/>
              <a:ext cx="73016" cy="178069"/>
            </a:xfrm>
            <a:custGeom>
              <a:avLst/>
              <a:gdLst>
                <a:gd name="connsiteX0" fmla="*/ 0 w 73016"/>
                <a:gd name="connsiteY0" fmla="*/ 178069 h 178069"/>
                <a:gd name="connsiteX1" fmla="*/ 57729 w 73016"/>
                <a:gd name="connsiteY1" fmla="*/ 129460 h 178069"/>
                <a:gd name="connsiteX2" fmla="*/ 73017 w 73016"/>
                <a:gd name="connsiteY2" fmla="*/ 30516 h 178069"/>
                <a:gd name="connsiteX3" fmla="*/ 0 w 73016"/>
                <a:gd name="connsiteY3" fmla="*/ 0 h 178069"/>
                <a:gd name="connsiteX4" fmla="*/ 0 w 73016"/>
                <a:gd name="connsiteY4" fmla="*/ 178069 h 178069"/>
                <a:gd name="connsiteX5" fmla="*/ 0 w 73016"/>
                <a:gd name="connsiteY5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16" h="178069">
                  <a:moveTo>
                    <a:pt x="0" y="178069"/>
                  </a:moveTo>
                  <a:cubicBezTo>
                    <a:pt x="29084" y="158748"/>
                    <a:pt x="55128" y="136913"/>
                    <a:pt x="57729" y="129460"/>
                  </a:cubicBezTo>
                  <a:cubicBezTo>
                    <a:pt x="65388" y="96722"/>
                    <a:pt x="70941" y="54426"/>
                    <a:pt x="73017" y="30516"/>
                  </a:cubicBezTo>
                  <a:lnTo>
                    <a:pt x="0" y="0"/>
                  </a:lnTo>
                  <a:lnTo>
                    <a:pt x="0" y="178069"/>
                  </a:lnTo>
                  <a:lnTo>
                    <a:pt x="0" y="178069"/>
                  </a:lnTo>
                  <a:close/>
                </a:path>
              </a:pathLst>
            </a:custGeom>
            <a:solidFill>
              <a:srgbClr val="AC83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E87FFB4D-A244-9633-0624-DD443C6C44EB}"/>
                </a:ext>
              </a:extLst>
            </p:cNvPr>
            <p:cNvSpPr/>
            <p:nvPr/>
          </p:nvSpPr>
          <p:spPr>
            <a:xfrm>
              <a:off x="4820037" y="1340855"/>
              <a:ext cx="83422" cy="61821"/>
            </a:xfrm>
            <a:custGeom>
              <a:avLst/>
              <a:gdLst>
                <a:gd name="connsiteX0" fmla="*/ 30896 w 83422"/>
                <a:gd name="connsiteY0" fmla="*/ 61821 h 61821"/>
                <a:gd name="connsiteX1" fmla="*/ 24349 w 83422"/>
                <a:gd name="connsiteY1" fmla="*/ 59103 h 61821"/>
                <a:gd name="connsiteX2" fmla="*/ 2718 w 83422"/>
                <a:gd name="connsiteY2" fmla="*/ 37473 h 61821"/>
                <a:gd name="connsiteX3" fmla="*/ 2718 w 83422"/>
                <a:gd name="connsiteY3" fmla="*/ 24349 h 61821"/>
                <a:gd name="connsiteX4" fmla="*/ 15813 w 83422"/>
                <a:gd name="connsiteY4" fmla="*/ 24349 h 61821"/>
                <a:gd name="connsiteX5" fmla="*/ 30896 w 83422"/>
                <a:gd name="connsiteY5" fmla="*/ 39431 h 61821"/>
                <a:gd name="connsiteX6" fmla="*/ 67609 w 83422"/>
                <a:gd name="connsiteY6" fmla="*/ 2718 h 61821"/>
                <a:gd name="connsiteX7" fmla="*/ 80704 w 83422"/>
                <a:gd name="connsiteY7" fmla="*/ 2718 h 61821"/>
                <a:gd name="connsiteX8" fmla="*/ 80704 w 83422"/>
                <a:gd name="connsiteY8" fmla="*/ 15843 h 61821"/>
                <a:gd name="connsiteX9" fmla="*/ 37444 w 83422"/>
                <a:gd name="connsiteY9" fmla="*/ 59103 h 61821"/>
                <a:gd name="connsiteX10" fmla="*/ 30896 w 83422"/>
                <a:gd name="connsiteY10" fmla="*/ 61821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422" h="61821">
                  <a:moveTo>
                    <a:pt x="30896" y="61821"/>
                  </a:moveTo>
                  <a:cubicBezTo>
                    <a:pt x="28528" y="61821"/>
                    <a:pt x="26161" y="60915"/>
                    <a:pt x="24349" y="59103"/>
                  </a:cubicBezTo>
                  <a:lnTo>
                    <a:pt x="2718" y="37473"/>
                  </a:lnTo>
                  <a:cubicBezTo>
                    <a:pt x="-906" y="33848"/>
                    <a:pt x="-906" y="27973"/>
                    <a:pt x="2718" y="24349"/>
                  </a:cubicBezTo>
                  <a:cubicBezTo>
                    <a:pt x="6343" y="20724"/>
                    <a:pt x="12218" y="20724"/>
                    <a:pt x="15813" y="24349"/>
                  </a:cubicBezTo>
                  <a:lnTo>
                    <a:pt x="30896" y="39431"/>
                  </a:lnTo>
                  <a:lnTo>
                    <a:pt x="67609" y="2718"/>
                  </a:lnTo>
                  <a:cubicBezTo>
                    <a:pt x="71234" y="-906"/>
                    <a:pt x="77109" y="-906"/>
                    <a:pt x="80704" y="2718"/>
                  </a:cubicBezTo>
                  <a:cubicBezTo>
                    <a:pt x="84329" y="6343"/>
                    <a:pt x="84329" y="12218"/>
                    <a:pt x="80704" y="15843"/>
                  </a:cubicBezTo>
                  <a:lnTo>
                    <a:pt x="37444" y="59103"/>
                  </a:lnTo>
                  <a:cubicBezTo>
                    <a:pt x="35631" y="60915"/>
                    <a:pt x="33264" y="61821"/>
                    <a:pt x="30896" y="61821"/>
                  </a:cubicBezTo>
                  <a:close/>
                </a:path>
              </a:pathLst>
            </a:custGeom>
            <a:solidFill>
              <a:srgbClr val="FFFFFF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26717776-4D44-4C92-0CEA-DD54D6C4F34D}"/>
                </a:ext>
              </a:extLst>
            </p:cNvPr>
            <p:cNvSpPr/>
            <p:nvPr/>
          </p:nvSpPr>
          <p:spPr>
            <a:xfrm>
              <a:off x="4850933" y="1340855"/>
              <a:ext cx="52526" cy="61821"/>
            </a:xfrm>
            <a:custGeom>
              <a:avLst/>
              <a:gdLst>
                <a:gd name="connsiteX0" fmla="*/ 6548 w 52526"/>
                <a:gd name="connsiteY0" fmla="*/ 59103 h 61821"/>
                <a:gd name="connsiteX1" fmla="*/ 49808 w 52526"/>
                <a:gd name="connsiteY1" fmla="*/ 15843 h 61821"/>
                <a:gd name="connsiteX2" fmla="*/ 49808 w 52526"/>
                <a:gd name="connsiteY2" fmla="*/ 2718 h 61821"/>
                <a:gd name="connsiteX3" fmla="*/ 36713 w 52526"/>
                <a:gd name="connsiteY3" fmla="*/ 2718 h 61821"/>
                <a:gd name="connsiteX4" fmla="*/ 0 w 52526"/>
                <a:gd name="connsiteY4" fmla="*/ 39431 h 61821"/>
                <a:gd name="connsiteX5" fmla="*/ 0 w 52526"/>
                <a:gd name="connsiteY5" fmla="*/ 61821 h 61821"/>
                <a:gd name="connsiteX6" fmla="*/ 6548 w 52526"/>
                <a:gd name="connsiteY6" fmla="*/ 59103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6" h="61821">
                  <a:moveTo>
                    <a:pt x="6548" y="59103"/>
                  </a:moveTo>
                  <a:lnTo>
                    <a:pt x="49808" y="15843"/>
                  </a:lnTo>
                  <a:cubicBezTo>
                    <a:pt x="53432" y="12218"/>
                    <a:pt x="53432" y="6343"/>
                    <a:pt x="49808" y="2718"/>
                  </a:cubicBezTo>
                  <a:cubicBezTo>
                    <a:pt x="46183" y="-906"/>
                    <a:pt x="40308" y="-906"/>
                    <a:pt x="36713" y="2718"/>
                  </a:cubicBezTo>
                  <a:lnTo>
                    <a:pt x="0" y="39431"/>
                  </a:lnTo>
                  <a:lnTo>
                    <a:pt x="0" y="61821"/>
                  </a:lnTo>
                  <a:cubicBezTo>
                    <a:pt x="2368" y="61821"/>
                    <a:pt x="4735" y="60915"/>
                    <a:pt x="6548" y="59103"/>
                  </a:cubicBezTo>
                  <a:close/>
                </a:path>
              </a:pathLst>
            </a:custGeom>
            <a:solidFill>
              <a:srgbClr val="E6EBF7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9" name="Rectangle 338">
            <a:extLst>
              <a:ext uri="{FF2B5EF4-FFF2-40B4-BE49-F238E27FC236}">
                <a16:creationId xmlns:a16="http://schemas.microsoft.com/office/drawing/2014/main" id="{474418E9-1AEC-5DE6-D3F2-261D2CC76A3A}"/>
              </a:ext>
            </a:extLst>
          </p:cNvPr>
          <p:cNvSpPr/>
          <p:nvPr/>
        </p:nvSpPr>
        <p:spPr>
          <a:xfrm>
            <a:off x="1059873" y="4279801"/>
            <a:ext cx="2805546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C4C273EE-0B21-FBDE-E0E1-5F5150FEB5B0}"/>
              </a:ext>
            </a:extLst>
          </p:cNvPr>
          <p:cNvSpPr/>
          <p:nvPr/>
        </p:nvSpPr>
        <p:spPr>
          <a:xfrm>
            <a:off x="655782" y="4277413"/>
            <a:ext cx="37328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1E9E692D-7B68-90DC-7FF5-D4AA5B7D2111}"/>
              </a:ext>
            </a:extLst>
          </p:cNvPr>
          <p:cNvSpPr/>
          <p:nvPr/>
        </p:nvSpPr>
        <p:spPr>
          <a:xfrm>
            <a:off x="627862" y="4649368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2" name="Rectangle: Rounded Corners 341">
            <a:extLst>
              <a:ext uri="{FF2B5EF4-FFF2-40B4-BE49-F238E27FC236}">
                <a16:creationId xmlns:a16="http://schemas.microsoft.com/office/drawing/2014/main" id="{9915EE09-ACF5-F07D-3604-0CD187E99240}"/>
              </a:ext>
            </a:extLst>
          </p:cNvPr>
          <p:cNvSpPr/>
          <p:nvPr/>
        </p:nvSpPr>
        <p:spPr>
          <a:xfrm>
            <a:off x="2102612" y="5057091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id="{B24BCC59-7599-CC19-F77E-43B7348A52A1}"/>
              </a:ext>
            </a:extLst>
          </p:cNvPr>
          <p:cNvSpPr/>
          <p:nvPr/>
        </p:nvSpPr>
        <p:spPr>
          <a:xfrm>
            <a:off x="2102612" y="5355446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C0FAA54-66A3-3CE7-FC62-BD01786D4E5D}"/>
              </a:ext>
            </a:extLst>
          </p:cNvPr>
          <p:cNvSpPr/>
          <p:nvPr/>
        </p:nvSpPr>
        <p:spPr>
          <a:xfrm>
            <a:off x="3899514" y="4277413"/>
            <a:ext cx="111920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ectangle: Rounded Corners 344">
            <a:extLst>
              <a:ext uri="{FF2B5EF4-FFF2-40B4-BE49-F238E27FC236}">
                <a16:creationId xmlns:a16="http://schemas.microsoft.com/office/drawing/2014/main" id="{DCF64560-3B20-C6AF-370A-661D570293DD}"/>
              </a:ext>
            </a:extLst>
          </p:cNvPr>
          <p:cNvSpPr/>
          <p:nvPr/>
        </p:nvSpPr>
        <p:spPr>
          <a:xfrm>
            <a:off x="2102612" y="4769623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46" name="Table 345">
            <a:extLst>
              <a:ext uri="{FF2B5EF4-FFF2-40B4-BE49-F238E27FC236}">
                <a16:creationId xmlns:a16="http://schemas.microsoft.com/office/drawing/2014/main" id="{EB99A2FF-197F-8200-0F38-4981D4668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35983"/>
              </p:ext>
            </p:extLst>
          </p:nvPr>
        </p:nvGraphicFramePr>
        <p:xfrm>
          <a:off x="737488" y="4750957"/>
          <a:ext cx="4186461" cy="878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041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863420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347" name="Table 346">
            <a:extLst>
              <a:ext uri="{FF2B5EF4-FFF2-40B4-BE49-F238E27FC236}">
                <a16:creationId xmlns:a16="http://schemas.microsoft.com/office/drawing/2014/main" id="{7B2E30A3-D5FE-7A96-731E-0B99FC201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20805"/>
              </p:ext>
            </p:extLst>
          </p:nvPr>
        </p:nvGraphicFramePr>
        <p:xfrm>
          <a:off x="3933089" y="4322701"/>
          <a:ext cx="93156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68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MY" sz="1200" b="1" dirty="0">
                          <a:solidFill>
                            <a:srgbClr val="7F6000"/>
                          </a:solidFill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grpSp>
        <p:nvGrpSpPr>
          <p:cNvPr id="348" name="Group 347">
            <a:extLst>
              <a:ext uri="{FF2B5EF4-FFF2-40B4-BE49-F238E27FC236}">
                <a16:creationId xmlns:a16="http://schemas.microsoft.com/office/drawing/2014/main" id="{B6EB2ED6-0038-5DC8-065A-FD5071DA837A}"/>
              </a:ext>
            </a:extLst>
          </p:cNvPr>
          <p:cNvGrpSpPr/>
          <p:nvPr/>
        </p:nvGrpSpPr>
        <p:grpSpPr>
          <a:xfrm>
            <a:off x="934146" y="4389448"/>
            <a:ext cx="24207" cy="24775"/>
            <a:chOff x="934146" y="1308033"/>
            <a:chExt cx="24207" cy="24775"/>
          </a:xfrm>
        </p:grpSpPr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D787100-CE9D-37B4-C75E-0D2400835681}"/>
                </a:ext>
              </a:extLst>
            </p:cNvPr>
            <p:cNvSpPr/>
            <p:nvPr/>
          </p:nvSpPr>
          <p:spPr>
            <a:xfrm>
              <a:off x="940259" y="1311421"/>
              <a:ext cx="15286" cy="14934"/>
            </a:xfrm>
            <a:custGeom>
              <a:avLst/>
              <a:gdLst>
                <a:gd name="connsiteX0" fmla="*/ 2768 w 15286"/>
                <a:gd name="connsiteY0" fmla="*/ 14930 h 14934"/>
                <a:gd name="connsiteX1" fmla="*/ 821 w 15286"/>
                <a:gd name="connsiteY1" fmla="*/ 14037 h 14934"/>
                <a:gd name="connsiteX2" fmla="*/ 902 w 15286"/>
                <a:gd name="connsiteY2" fmla="*/ 9875 h 14934"/>
                <a:gd name="connsiteX3" fmla="*/ 10304 w 15286"/>
                <a:gd name="connsiteY3" fmla="*/ 821 h 14934"/>
                <a:gd name="connsiteX4" fmla="*/ 14466 w 15286"/>
                <a:gd name="connsiteY4" fmla="*/ 902 h 14934"/>
                <a:gd name="connsiteX5" fmla="*/ 14385 w 15286"/>
                <a:gd name="connsiteY5" fmla="*/ 5064 h 14934"/>
                <a:gd name="connsiteX6" fmla="*/ 4983 w 15286"/>
                <a:gd name="connsiteY6" fmla="*/ 14118 h 14934"/>
                <a:gd name="connsiteX7" fmla="*/ 2768 w 15286"/>
                <a:gd name="connsiteY7" fmla="*/ 14930 h 1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86" h="14934">
                  <a:moveTo>
                    <a:pt x="2768" y="14930"/>
                  </a:moveTo>
                  <a:cubicBezTo>
                    <a:pt x="2061" y="14883"/>
                    <a:pt x="1354" y="14594"/>
                    <a:pt x="821" y="14037"/>
                  </a:cubicBezTo>
                  <a:cubicBezTo>
                    <a:pt x="-304" y="12866"/>
                    <a:pt x="-269" y="11000"/>
                    <a:pt x="902" y="9875"/>
                  </a:cubicBezTo>
                  <a:lnTo>
                    <a:pt x="10304" y="821"/>
                  </a:lnTo>
                  <a:cubicBezTo>
                    <a:pt x="11475" y="-304"/>
                    <a:pt x="13341" y="-269"/>
                    <a:pt x="14466" y="902"/>
                  </a:cubicBezTo>
                  <a:cubicBezTo>
                    <a:pt x="15591" y="2073"/>
                    <a:pt x="15556" y="3939"/>
                    <a:pt x="14385" y="5064"/>
                  </a:cubicBezTo>
                  <a:lnTo>
                    <a:pt x="4983" y="14118"/>
                  </a:lnTo>
                  <a:cubicBezTo>
                    <a:pt x="4368" y="14710"/>
                    <a:pt x="3568" y="14976"/>
                    <a:pt x="2768" y="14930"/>
                  </a:cubicBezTo>
                  <a:close/>
                </a:path>
              </a:pathLst>
            </a:custGeom>
            <a:solidFill>
              <a:srgbClr val="FFB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E2FF4C0-5913-1524-33CB-F315C2D2DFBF}"/>
                </a:ext>
              </a:extLst>
            </p:cNvPr>
            <p:cNvGrpSpPr/>
            <p:nvPr/>
          </p:nvGrpSpPr>
          <p:grpSpPr>
            <a:xfrm>
              <a:off x="934146" y="1308033"/>
              <a:ext cx="24207" cy="24775"/>
              <a:chOff x="934146" y="1308033"/>
              <a:chExt cx="24207" cy="24775"/>
            </a:xfrm>
          </p:grpSpPr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01E40A01-018C-D457-EA86-F4A192584DC0}"/>
                  </a:ext>
                </a:extLst>
              </p:cNvPr>
              <p:cNvSpPr/>
              <p:nvPr/>
            </p:nvSpPr>
            <p:spPr>
              <a:xfrm>
                <a:off x="934146" y="1308033"/>
                <a:ext cx="6018" cy="13549"/>
              </a:xfrm>
              <a:custGeom>
                <a:avLst/>
                <a:gdLst>
                  <a:gd name="connsiteX0" fmla="*/ 2760 w 6018"/>
                  <a:gd name="connsiteY0" fmla="*/ 13541 h 13549"/>
                  <a:gd name="connsiteX1" fmla="*/ 1 w 6018"/>
                  <a:gd name="connsiteY1" fmla="*/ 10550 h 13549"/>
                  <a:gd name="connsiteX2" fmla="*/ 140 w 6018"/>
                  <a:gd name="connsiteY2" fmla="*/ 2887 h 13549"/>
                  <a:gd name="connsiteX3" fmla="*/ 3131 w 6018"/>
                  <a:gd name="connsiteY3" fmla="*/ 0 h 13549"/>
                  <a:gd name="connsiteX4" fmla="*/ 6018 w 6018"/>
                  <a:gd name="connsiteY4" fmla="*/ 2991 h 13549"/>
                  <a:gd name="connsiteX5" fmla="*/ 5867 w 6018"/>
                  <a:gd name="connsiteY5" fmla="*/ 10655 h 13549"/>
                  <a:gd name="connsiteX6" fmla="*/ 2876 w 6018"/>
                  <a:gd name="connsiteY6" fmla="*/ 13541 h 13549"/>
                  <a:gd name="connsiteX7" fmla="*/ 2760 w 6018"/>
                  <a:gd name="connsiteY7" fmla="*/ 13541 h 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8" h="13549">
                    <a:moveTo>
                      <a:pt x="2760" y="13541"/>
                    </a:moveTo>
                    <a:cubicBezTo>
                      <a:pt x="1195" y="13449"/>
                      <a:pt x="-34" y="12138"/>
                      <a:pt x="1" y="10550"/>
                    </a:cubicBezTo>
                    <a:lnTo>
                      <a:pt x="140" y="2887"/>
                    </a:lnTo>
                    <a:cubicBezTo>
                      <a:pt x="175" y="1264"/>
                      <a:pt x="1508" y="-23"/>
                      <a:pt x="3131" y="0"/>
                    </a:cubicBezTo>
                    <a:cubicBezTo>
                      <a:pt x="4719" y="58"/>
                      <a:pt x="6052" y="1368"/>
                      <a:pt x="6018" y="2991"/>
                    </a:cubicBezTo>
                    <a:lnTo>
                      <a:pt x="5867" y="10655"/>
                    </a:lnTo>
                    <a:cubicBezTo>
                      <a:pt x="5832" y="12278"/>
                      <a:pt x="4499" y="13564"/>
                      <a:pt x="2876" y="13541"/>
                    </a:cubicBezTo>
                    <a:cubicBezTo>
                      <a:pt x="2841" y="13553"/>
                      <a:pt x="2795" y="13553"/>
                      <a:pt x="2760" y="13541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5A6AC5C-662C-0428-7B2E-BD4104E38D00}"/>
                  </a:ext>
                </a:extLst>
              </p:cNvPr>
              <p:cNvSpPr/>
              <p:nvPr/>
            </p:nvSpPr>
            <p:spPr>
              <a:xfrm>
                <a:off x="944800" y="1326779"/>
                <a:ext cx="13553" cy="6029"/>
              </a:xfrm>
              <a:custGeom>
                <a:avLst/>
                <a:gdLst>
                  <a:gd name="connsiteX0" fmla="*/ 2760 w 13553"/>
                  <a:gd name="connsiteY0" fmla="*/ 5878 h 6029"/>
                  <a:gd name="connsiteX1" fmla="*/ 1 w 13553"/>
                  <a:gd name="connsiteY1" fmla="*/ 2887 h 6029"/>
                  <a:gd name="connsiteX2" fmla="*/ 2992 w 13553"/>
                  <a:gd name="connsiteY2" fmla="*/ 1 h 6029"/>
                  <a:gd name="connsiteX3" fmla="*/ 10666 w 13553"/>
                  <a:gd name="connsiteY3" fmla="*/ 151 h 6029"/>
                  <a:gd name="connsiteX4" fmla="*/ 13553 w 13553"/>
                  <a:gd name="connsiteY4" fmla="*/ 3142 h 6029"/>
                  <a:gd name="connsiteX5" fmla="*/ 10551 w 13553"/>
                  <a:gd name="connsiteY5" fmla="*/ 6029 h 6029"/>
                  <a:gd name="connsiteX6" fmla="*/ 2887 w 13553"/>
                  <a:gd name="connsiteY6" fmla="*/ 5878 h 6029"/>
                  <a:gd name="connsiteX7" fmla="*/ 2760 w 13553"/>
                  <a:gd name="connsiteY7" fmla="*/ 5878 h 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53" h="6029">
                    <a:moveTo>
                      <a:pt x="2760" y="5878"/>
                    </a:moveTo>
                    <a:cubicBezTo>
                      <a:pt x="1195" y="5786"/>
                      <a:pt x="-34" y="4476"/>
                      <a:pt x="1" y="2887"/>
                    </a:cubicBezTo>
                    <a:cubicBezTo>
                      <a:pt x="35" y="1264"/>
                      <a:pt x="1369" y="-34"/>
                      <a:pt x="2992" y="1"/>
                    </a:cubicBezTo>
                    <a:lnTo>
                      <a:pt x="10666" y="151"/>
                    </a:lnTo>
                    <a:cubicBezTo>
                      <a:pt x="12278" y="209"/>
                      <a:pt x="13588" y="1519"/>
                      <a:pt x="13553" y="3142"/>
                    </a:cubicBezTo>
                    <a:cubicBezTo>
                      <a:pt x="13518" y="4766"/>
                      <a:pt x="12185" y="6052"/>
                      <a:pt x="10551" y="6029"/>
                    </a:cubicBezTo>
                    <a:lnTo>
                      <a:pt x="2887" y="5878"/>
                    </a:lnTo>
                    <a:cubicBezTo>
                      <a:pt x="2841" y="5878"/>
                      <a:pt x="2806" y="5878"/>
                      <a:pt x="2760" y="5878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59CFA800-BFD8-1A8E-53B4-7BDD0ADC7CF0}"/>
              </a:ext>
            </a:extLst>
          </p:cNvPr>
          <p:cNvGrpSpPr/>
          <p:nvPr/>
        </p:nvGrpSpPr>
        <p:grpSpPr>
          <a:xfrm>
            <a:off x="761188" y="4320782"/>
            <a:ext cx="179416" cy="241070"/>
            <a:chOff x="761188" y="1239367"/>
            <a:chExt cx="179416" cy="241070"/>
          </a:xfrm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818B5E01-189E-0830-F97F-88B936775067}"/>
                </a:ext>
              </a:extLst>
            </p:cNvPr>
            <p:cNvSpPr/>
            <p:nvPr/>
          </p:nvSpPr>
          <p:spPr>
            <a:xfrm>
              <a:off x="784884" y="1239367"/>
              <a:ext cx="132023" cy="125694"/>
            </a:xfrm>
            <a:custGeom>
              <a:avLst/>
              <a:gdLst>
                <a:gd name="connsiteX0" fmla="*/ 121717 w 132023"/>
                <a:gd name="connsiteY0" fmla="*/ 125694 h 125694"/>
                <a:gd name="connsiteX1" fmla="*/ 111423 w 132023"/>
                <a:gd name="connsiteY1" fmla="*/ 115399 h 125694"/>
                <a:gd name="connsiteX2" fmla="*/ 111423 w 132023"/>
                <a:gd name="connsiteY2" fmla="*/ 60749 h 125694"/>
                <a:gd name="connsiteX3" fmla="*/ 71264 w 132023"/>
                <a:gd name="connsiteY3" fmla="*/ 20590 h 125694"/>
                <a:gd name="connsiteX4" fmla="*/ 60749 w 132023"/>
                <a:gd name="connsiteY4" fmla="*/ 20590 h 125694"/>
                <a:gd name="connsiteX5" fmla="*/ 20590 w 132023"/>
                <a:gd name="connsiteY5" fmla="*/ 60749 h 125694"/>
                <a:gd name="connsiteX6" fmla="*/ 20590 w 132023"/>
                <a:gd name="connsiteY6" fmla="*/ 115399 h 125694"/>
                <a:gd name="connsiteX7" fmla="*/ 10295 w 132023"/>
                <a:gd name="connsiteY7" fmla="*/ 125694 h 125694"/>
                <a:gd name="connsiteX8" fmla="*/ 0 w 132023"/>
                <a:gd name="connsiteY8" fmla="*/ 115399 h 125694"/>
                <a:gd name="connsiteX9" fmla="*/ 0 w 132023"/>
                <a:gd name="connsiteY9" fmla="*/ 60749 h 125694"/>
                <a:gd name="connsiteX10" fmla="*/ 60760 w 132023"/>
                <a:gd name="connsiteY10" fmla="*/ 0 h 125694"/>
                <a:gd name="connsiteX11" fmla="*/ 71275 w 132023"/>
                <a:gd name="connsiteY11" fmla="*/ 0 h 125694"/>
                <a:gd name="connsiteX12" fmla="*/ 132024 w 132023"/>
                <a:gd name="connsiteY12" fmla="*/ 60749 h 125694"/>
                <a:gd name="connsiteX13" fmla="*/ 132024 w 132023"/>
                <a:gd name="connsiteY13" fmla="*/ 115399 h 125694"/>
                <a:gd name="connsiteX14" fmla="*/ 121717 w 132023"/>
                <a:gd name="connsiteY14" fmla="*/ 125694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23" h="125694">
                  <a:moveTo>
                    <a:pt x="121717" y="125694"/>
                  </a:moveTo>
                  <a:cubicBezTo>
                    <a:pt x="116037" y="125694"/>
                    <a:pt x="111423" y="121080"/>
                    <a:pt x="111423" y="115399"/>
                  </a:cubicBezTo>
                  <a:lnTo>
                    <a:pt x="111423" y="60749"/>
                  </a:lnTo>
                  <a:cubicBezTo>
                    <a:pt x="111423" y="38606"/>
                    <a:pt x="93407" y="20590"/>
                    <a:pt x="71264" y="20590"/>
                  </a:cubicBezTo>
                  <a:lnTo>
                    <a:pt x="60749" y="20590"/>
                  </a:lnTo>
                  <a:cubicBezTo>
                    <a:pt x="38605" y="20590"/>
                    <a:pt x="20590" y="38606"/>
                    <a:pt x="20590" y="60749"/>
                  </a:cubicBezTo>
                  <a:lnTo>
                    <a:pt x="20590" y="115399"/>
                  </a:lnTo>
                  <a:cubicBezTo>
                    <a:pt x="20590" y="121080"/>
                    <a:pt x="15987" y="125694"/>
                    <a:pt x="10295" y="125694"/>
                  </a:cubicBezTo>
                  <a:cubicBezTo>
                    <a:pt x="4614" y="125694"/>
                    <a:pt x="0" y="121080"/>
                    <a:pt x="0" y="115399"/>
                  </a:cubicBezTo>
                  <a:lnTo>
                    <a:pt x="0" y="60749"/>
                  </a:lnTo>
                  <a:cubicBezTo>
                    <a:pt x="12" y="27244"/>
                    <a:pt x="27267" y="0"/>
                    <a:pt x="60760" y="0"/>
                  </a:cubicBezTo>
                  <a:lnTo>
                    <a:pt x="71275" y="0"/>
                  </a:lnTo>
                  <a:cubicBezTo>
                    <a:pt x="104768" y="0"/>
                    <a:pt x="132024" y="27244"/>
                    <a:pt x="132024" y="60749"/>
                  </a:cubicBezTo>
                  <a:lnTo>
                    <a:pt x="132024" y="115399"/>
                  </a:lnTo>
                  <a:cubicBezTo>
                    <a:pt x="132012" y="121080"/>
                    <a:pt x="127398" y="125694"/>
                    <a:pt x="121717" y="125694"/>
                  </a:cubicBez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C6BF39C-D6AB-73FC-EA0E-E0ACBB05AFDA}"/>
                </a:ext>
              </a:extLst>
            </p:cNvPr>
            <p:cNvSpPr/>
            <p:nvPr/>
          </p:nvSpPr>
          <p:spPr>
            <a:xfrm>
              <a:off x="850896" y="1239367"/>
              <a:ext cx="66000" cy="125694"/>
            </a:xfrm>
            <a:custGeom>
              <a:avLst/>
              <a:gdLst>
                <a:gd name="connsiteX0" fmla="*/ 5252 w 66000"/>
                <a:gd name="connsiteY0" fmla="*/ 0 h 125694"/>
                <a:gd name="connsiteX1" fmla="*/ 0 w 66000"/>
                <a:gd name="connsiteY1" fmla="*/ 0 h 125694"/>
                <a:gd name="connsiteX2" fmla="*/ 0 w 66000"/>
                <a:gd name="connsiteY2" fmla="*/ 20590 h 125694"/>
                <a:gd name="connsiteX3" fmla="*/ 5252 w 66000"/>
                <a:gd name="connsiteY3" fmla="*/ 20590 h 125694"/>
                <a:gd name="connsiteX4" fmla="*/ 45411 w 66000"/>
                <a:gd name="connsiteY4" fmla="*/ 60749 h 125694"/>
                <a:gd name="connsiteX5" fmla="*/ 45411 w 66000"/>
                <a:gd name="connsiteY5" fmla="*/ 115399 h 125694"/>
                <a:gd name="connsiteX6" fmla="*/ 55706 w 66000"/>
                <a:gd name="connsiteY6" fmla="*/ 125694 h 125694"/>
                <a:gd name="connsiteX7" fmla="*/ 66000 w 66000"/>
                <a:gd name="connsiteY7" fmla="*/ 115399 h 125694"/>
                <a:gd name="connsiteX8" fmla="*/ 66000 w 66000"/>
                <a:gd name="connsiteY8" fmla="*/ 60749 h 125694"/>
                <a:gd name="connsiteX9" fmla="*/ 5252 w 66000"/>
                <a:gd name="connsiteY9" fmla="*/ 0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000" h="125694">
                  <a:moveTo>
                    <a:pt x="5252" y="0"/>
                  </a:moveTo>
                  <a:lnTo>
                    <a:pt x="0" y="0"/>
                  </a:lnTo>
                  <a:lnTo>
                    <a:pt x="0" y="20590"/>
                  </a:lnTo>
                  <a:lnTo>
                    <a:pt x="5252" y="20590"/>
                  </a:lnTo>
                  <a:cubicBezTo>
                    <a:pt x="27395" y="20590"/>
                    <a:pt x="45411" y="38606"/>
                    <a:pt x="45411" y="60749"/>
                  </a:cubicBezTo>
                  <a:lnTo>
                    <a:pt x="45411" y="115399"/>
                  </a:lnTo>
                  <a:cubicBezTo>
                    <a:pt x="45411" y="121080"/>
                    <a:pt x="50025" y="125694"/>
                    <a:pt x="55706" y="125694"/>
                  </a:cubicBezTo>
                  <a:cubicBezTo>
                    <a:pt x="61398" y="125694"/>
                    <a:pt x="66000" y="121080"/>
                    <a:pt x="66000" y="115399"/>
                  </a:cubicBezTo>
                  <a:lnTo>
                    <a:pt x="66000" y="60749"/>
                  </a:lnTo>
                  <a:cubicBezTo>
                    <a:pt x="66000" y="27244"/>
                    <a:pt x="38745" y="0"/>
                    <a:pt x="5252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E64735C-35DB-C120-3F77-F6E0B5E2A203}"/>
                </a:ext>
              </a:extLst>
            </p:cNvPr>
            <p:cNvSpPr/>
            <p:nvPr/>
          </p:nvSpPr>
          <p:spPr>
            <a:xfrm>
              <a:off x="761188" y="1324415"/>
              <a:ext cx="179416" cy="156022"/>
            </a:xfrm>
            <a:custGeom>
              <a:avLst/>
              <a:gdLst>
                <a:gd name="connsiteX0" fmla="*/ 179417 w 179416"/>
                <a:gd name="connsiteY0" fmla="*/ 138377 h 156022"/>
                <a:gd name="connsiteX1" fmla="*/ 161772 w 179416"/>
                <a:gd name="connsiteY1" fmla="*/ 156022 h 156022"/>
                <a:gd name="connsiteX2" fmla="*/ 17645 w 179416"/>
                <a:gd name="connsiteY2" fmla="*/ 156022 h 156022"/>
                <a:gd name="connsiteX3" fmla="*/ 0 w 179416"/>
                <a:gd name="connsiteY3" fmla="*/ 138377 h 156022"/>
                <a:gd name="connsiteX4" fmla="*/ 0 w 179416"/>
                <a:gd name="connsiteY4" fmla="*/ 17645 h 156022"/>
                <a:gd name="connsiteX5" fmla="*/ 17645 w 179416"/>
                <a:gd name="connsiteY5" fmla="*/ 0 h 156022"/>
                <a:gd name="connsiteX6" fmla="*/ 161760 w 179416"/>
                <a:gd name="connsiteY6" fmla="*/ 0 h 156022"/>
                <a:gd name="connsiteX7" fmla="*/ 179405 w 179416"/>
                <a:gd name="connsiteY7" fmla="*/ 17645 h 156022"/>
                <a:gd name="connsiteX8" fmla="*/ 179405 w 179416"/>
                <a:gd name="connsiteY8" fmla="*/ 138377 h 15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16" h="156022">
                  <a:moveTo>
                    <a:pt x="179417" y="138377"/>
                  </a:moveTo>
                  <a:cubicBezTo>
                    <a:pt x="179417" y="148127"/>
                    <a:pt x="171510" y="156022"/>
                    <a:pt x="161772" y="156022"/>
                  </a:cubicBezTo>
                  <a:lnTo>
                    <a:pt x="17645" y="156022"/>
                  </a:lnTo>
                  <a:cubicBezTo>
                    <a:pt x="7907" y="156022"/>
                    <a:pt x="0" y="148116"/>
                    <a:pt x="0" y="138377"/>
                  </a:cubicBezTo>
                  <a:lnTo>
                    <a:pt x="0" y="17645"/>
                  </a:lnTo>
                  <a:cubicBezTo>
                    <a:pt x="0" y="7895"/>
                    <a:pt x="7907" y="0"/>
                    <a:pt x="17645" y="0"/>
                  </a:cubicBezTo>
                  <a:lnTo>
                    <a:pt x="161760" y="0"/>
                  </a:lnTo>
                  <a:cubicBezTo>
                    <a:pt x="171510" y="0"/>
                    <a:pt x="179405" y="7907"/>
                    <a:pt x="179405" y="17645"/>
                  </a:cubicBezTo>
                  <a:lnTo>
                    <a:pt x="179405" y="138377"/>
                  </a:lnTo>
                  <a:close/>
                </a:path>
              </a:pathLst>
            </a:custGeom>
            <a:solidFill>
              <a:srgbClr val="7F6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0BEDF99-6B0A-CF58-0372-5FFC0A9DDF0E}"/>
                </a:ext>
              </a:extLst>
            </p:cNvPr>
            <p:cNvSpPr/>
            <p:nvPr/>
          </p:nvSpPr>
          <p:spPr>
            <a:xfrm>
              <a:off x="850896" y="1324403"/>
              <a:ext cx="89708" cy="156033"/>
            </a:xfrm>
            <a:custGeom>
              <a:avLst/>
              <a:gdLst>
                <a:gd name="connsiteX0" fmla="*/ 72064 w 89708"/>
                <a:gd name="connsiteY0" fmla="*/ 0 h 156033"/>
                <a:gd name="connsiteX1" fmla="*/ 0 w 89708"/>
                <a:gd name="connsiteY1" fmla="*/ 0 h 156033"/>
                <a:gd name="connsiteX2" fmla="*/ 0 w 89708"/>
                <a:gd name="connsiteY2" fmla="*/ 156034 h 156033"/>
                <a:gd name="connsiteX3" fmla="*/ 72064 w 89708"/>
                <a:gd name="connsiteY3" fmla="*/ 156034 h 156033"/>
                <a:gd name="connsiteX4" fmla="*/ 89708 w 89708"/>
                <a:gd name="connsiteY4" fmla="*/ 138389 h 156033"/>
                <a:gd name="connsiteX5" fmla="*/ 89708 w 89708"/>
                <a:gd name="connsiteY5" fmla="*/ 17657 h 156033"/>
                <a:gd name="connsiteX6" fmla="*/ 72064 w 89708"/>
                <a:gd name="connsiteY6" fmla="*/ 0 h 15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708" h="156033">
                  <a:moveTo>
                    <a:pt x="72064" y="0"/>
                  </a:moveTo>
                  <a:lnTo>
                    <a:pt x="0" y="0"/>
                  </a:lnTo>
                  <a:lnTo>
                    <a:pt x="0" y="156034"/>
                  </a:lnTo>
                  <a:lnTo>
                    <a:pt x="72064" y="156034"/>
                  </a:lnTo>
                  <a:cubicBezTo>
                    <a:pt x="81813" y="156034"/>
                    <a:pt x="89708" y="148127"/>
                    <a:pt x="89708" y="138389"/>
                  </a:cubicBezTo>
                  <a:lnTo>
                    <a:pt x="89708" y="17657"/>
                  </a:lnTo>
                  <a:cubicBezTo>
                    <a:pt x="89708" y="7907"/>
                    <a:pt x="81802" y="0"/>
                    <a:pt x="72064" y="0"/>
                  </a:cubicBezTo>
                  <a:close/>
                </a:path>
              </a:pathLst>
            </a:custGeom>
            <a:solidFill>
              <a:srgbClr val="AC83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7383E7C-6C90-72C2-52A4-7648C489AC79}"/>
                </a:ext>
              </a:extLst>
            </p:cNvPr>
            <p:cNvSpPr/>
            <p:nvPr/>
          </p:nvSpPr>
          <p:spPr>
            <a:xfrm>
              <a:off x="784246" y="1376932"/>
              <a:ext cx="133299" cy="50987"/>
            </a:xfrm>
            <a:custGeom>
              <a:avLst/>
              <a:gdLst>
                <a:gd name="connsiteX0" fmla="*/ 133299 w 133299"/>
                <a:gd name="connsiteY0" fmla="*/ 44170 h 50987"/>
                <a:gd name="connsiteX1" fmla="*/ 126482 w 133299"/>
                <a:gd name="connsiteY1" fmla="*/ 50987 h 50987"/>
                <a:gd name="connsiteX2" fmla="*/ 6817 w 133299"/>
                <a:gd name="connsiteY2" fmla="*/ 50987 h 50987"/>
                <a:gd name="connsiteX3" fmla="*/ 0 w 133299"/>
                <a:gd name="connsiteY3" fmla="*/ 44170 h 50987"/>
                <a:gd name="connsiteX4" fmla="*/ 0 w 133299"/>
                <a:gd name="connsiteY4" fmla="*/ 6817 h 50987"/>
                <a:gd name="connsiteX5" fmla="*/ 6817 w 133299"/>
                <a:gd name="connsiteY5" fmla="*/ 0 h 50987"/>
                <a:gd name="connsiteX6" fmla="*/ 126482 w 133299"/>
                <a:gd name="connsiteY6" fmla="*/ 0 h 50987"/>
                <a:gd name="connsiteX7" fmla="*/ 133299 w 133299"/>
                <a:gd name="connsiteY7" fmla="*/ 6817 h 50987"/>
                <a:gd name="connsiteX8" fmla="*/ 133299 w 133299"/>
                <a:gd name="connsiteY8" fmla="*/ 4417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99" h="50987">
                  <a:moveTo>
                    <a:pt x="133299" y="44170"/>
                  </a:moveTo>
                  <a:cubicBezTo>
                    <a:pt x="133299" y="47938"/>
                    <a:pt x="130250" y="50987"/>
                    <a:pt x="126482" y="50987"/>
                  </a:cubicBezTo>
                  <a:lnTo>
                    <a:pt x="6817" y="50987"/>
                  </a:lnTo>
                  <a:cubicBezTo>
                    <a:pt x="3049" y="50987"/>
                    <a:pt x="0" y="47938"/>
                    <a:pt x="0" y="44170"/>
                  </a:cubicBezTo>
                  <a:lnTo>
                    <a:pt x="0" y="6817"/>
                  </a:lnTo>
                  <a:cubicBezTo>
                    <a:pt x="0" y="3049"/>
                    <a:pt x="3049" y="0"/>
                    <a:pt x="6817" y="0"/>
                  </a:cubicBezTo>
                  <a:lnTo>
                    <a:pt x="126482" y="0"/>
                  </a:lnTo>
                  <a:cubicBezTo>
                    <a:pt x="130250" y="0"/>
                    <a:pt x="133299" y="3049"/>
                    <a:pt x="133299" y="6817"/>
                  </a:cubicBezTo>
                  <a:lnTo>
                    <a:pt x="133299" y="44170"/>
                  </a:ln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F6D73250-0532-C539-68BB-CD2600671ACC}"/>
                </a:ext>
              </a:extLst>
            </p:cNvPr>
            <p:cNvSpPr/>
            <p:nvPr/>
          </p:nvSpPr>
          <p:spPr>
            <a:xfrm>
              <a:off x="850896" y="1376932"/>
              <a:ext cx="66649" cy="50987"/>
            </a:xfrm>
            <a:custGeom>
              <a:avLst/>
              <a:gdLst>
                <a:gd name="connsiteX0" fmla="*/ 59833 w 66649"/>
                <a:gd name="connsiteY0" fmla="*/ 0 h 50987"/>
                <a:gd name="connsiteX1" fmla="*/ 0 w 66649"/>
                <a:gd name="connsiteY1" fmla="*/ 0 h 50987"/>
                <a:gd name="connsiteX2" fmla="*/ 0 w 66649"/>
                <a:gd name="connsiteY2" fmla="*/ 50987 h 50987"/>
                <a:gd name="connsiteX3" fmla="*/ 59833 w 66649"/>
                <a:gd name="connsiteY3" fmla="*/ 50987 h 50987"/>
                <a:gd name="connsiteX4" fmla="*/ 66650 w 66649"/>
                <a:gd name="connsiteY4" fmla="*/ 44170 h 50987"/>
                <a:gd name="connsiteX5" fmla="*/ 66650 w 66649"/>
                <a:gd name="connsiteY5" fmla="*/ 6817 h 50987"/>
                <a:gd name="connsiteX6" fmla="*/ 59833 w 66649"/>
                <a:gd name="connsiteY6" fmla="*/ 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49" h="50987">
                  <a:moveTo>
                    <a:pt x="59833" y="0"/>
                  </a:moveTo>
                  <a:lnTo>
                    <a:pt x="0" y="0"/>
                  </a:lnTo>
                  <a:lnTo>
                    <a:pt x="0" y="50987"/>
                  </a:lnTo>
                  <a:lnTo>
                    <a:pt x="59833" y="50987"/>
                  </a:lnTo>
                  <a:cubicBezTo>
                    <a:pt x="63601" y="50987"/>
                    <a:pt x="66650" y="47938"/>
                    <a:pt x="66650" y="44170"/>
                  </a:cubicBezTo>
                  <a:lnTo>
                    <a:pt x="66650" y="6817"/>
                  </a:lnTo>
                  <a:cubicBezTo>
                    <a:pt x="66650" y="3049"/>
                    <a:pt x="63601" y="0"/>
                    <a:pt x="59833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0E23F212-5CF2-8E33-92BA-D21DB7651982}"/>
                </a:ext>
              </a:extLst>
            </p:cNvPr>
            <p:cNvGrpSpPr/>
            <p:nvPr/>
          </p:nvGrpSpPr>
          <p:grpSpPr>
            <a:xfrm>
              <a:off x="796531" y="1395250"/>
              <a:ext cx="108719" cy="14340"/>
              <a:chOff x="796531" y="1395250"/>
              <a:chExt cx="108719" cy="14340"/>
            </a:xfrm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8475B76D-7A3C-58AE-B9A6-EAEF53E61EC0}"/>
                  </a:ext>
                </a:extLst>
              </p:cNvPr>
              <p:cNvSpPr/>
              <p:nvPr/>
            </p:nvSpPr>
            <p:spPr>
              <a:xfrm>
                <a:off x="79653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85 w 12947"/>
                  <a:gd name="connsiteY7" fmla="*/ 0 h 14340"/>
                  <a:gd name="connsiteX8" fmla="*/ 4549 w 12947"/>
                  <a:gd name="connsiteY8" fmla="*/ 1936 h 14340"/>
                  <a:gd name="connsiteX9" fmla="*/ 4549 w 12947"/>
                  <a:gd name="connsiteY9" fmla="*/ 3826 h 14340"/>
                  <a:gd name="connsiteX10" fmla="*/ 2903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398 w 12947"/>
                  <a:gd name="connsiteY20" fmla="*/ 12405 h 14340"/>
                  <a:gd name="connsiteX21" fmla="*/ 8398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85" y="0"/>
                    </a:cubicBezTo>
                    <a:cubicBezTo>
                      <a:pt x="5419" y="0"/>
                      <a:pt x="4549" y="869"/>
                      <a:pt x="4549" y="1936"/>
                    </a:cubicBezTo>
                    <a:lnTo>
                      <a:pt x="4549" y="3826"/>
                    </a:lnTo>
                    <a:lnTo>
                      <a:pt x="2903" y="2875"/>
                    </a:lnTo>
                    <a:cubicBezTo>
                      <a:pt x="1976" y="2342"/>
                      <a:pt x="805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398" y="13471"/>
                      <a:pt x="8398" y="12405"/>
                    </a:cubicBezTo>
                    <a:lnTo>
                      <a:pt x="8398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896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24780013-903E-3206-95B0-4709BCC0402A}"/>
                  </a:ext>
                </a:extLst>
              </p:cNvPr>
              <p:cNvSpPr/>
              <p:nvPr/>
            </p:nvSpPr>
            <p:spPr>
              <a:xfrm>
                <a:off x="82047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64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8177ECC6-0188-1838-77D2-E913CB7F0F4D}"/>
                  </a:ext>
                </a:extLst>
              </p:cNvPr>
              <p:cNvSpPr/>
              <p:nvPr/>
            </p:nvSpPr>
            <p:spPr>
              <a:xfrm>
                <a:off x="844411" y="1395250"/>
                <a:ext cx="12945" cy="14340"/>
              </a:xfrm>
              <a:custGeom>
                <a:avLst/>
                <a:gdLst>
                  <a:gd name="connsiteX0" fmla="*/ 11981 w 12945"/>
                  <a:gd name="connsiteY0" fmla="*/ 8115 h 14340"/>
                  <a:gd name="connsiteX1" fmla="*/ 10334 w 12945"/>
                  <a:gd name="connsiteY1" fmla="*/ 7165 h 14340"/>
                  <a:gd name="connsiteX2" fmla="*/ 11981 w 12945"/>
                  <a:gd name="connsiteY2" fmla="*/ 6214 h 14340"/>
                  <a:gd name="connsiteX3" fmla="*/ 12688 w 12945"/>
                  <a:gd name="connsiteY3" fmla="*/ 3582 h 14340"/>
                  <a:gd name="connsiteX4" fmla="*/ 10056 w 12945"/>
                  <a:gd name="connsiteY4" fmla="*/ 2875 h 14340"/>
                  <a:gd name="connsiteX5" fmla="*/ 8410 w 12945"/>
                  <a:gd name="connsiteY5" fmla="*/ 3826 h 14340"/>
                  <a:gd name="connsiteX6" fmla="*/ 8410 w 12945"/>
                  <a:gd name="connsiteY6" fmla="*/ 1936 h 14340"/>
                  <a:gd name="connsiteX7" fmla="*/ 6474 w 12945"/>
                  <a:gd name="connsiteY7" fmla="*/ 0 h 14340"/>
                  <a:gd name="connsiteX8" fmla="*/ 4538 w 12945"/>
                  <a:gd name="connsiteY8" fmla="*/ 1936 h 14340"/>
                  <a:gd name="connsiteX9" fmla="*/ 4538 w 12945"/>
                  <a:gd name="connsiteY9" fmla="*/ 3826 h 14340"/>
                  <a:gd name="connsiteX10" fmla="*/ 2891 w 12945"/>
                  <a:gd name="connsiteY10" fmla="*/ 2875 h 14340"/>
                  <a:gd name="connsiteX11" fmla="*/ 260 w 12945"/>
                  <a:gd name="connsiteY11" fmla="*/ 3582 h 14340"/>
                  <a:gd name="connsiteX12" fmla="*/ 967 w 12945"/>
                  <a:gd name="connsiteY12" fmla="*/ 6214 h 14340"/>
                  <a:gd name="connsiteX13" fmla="*/ 2613 w 12945"/>
                  <a:gd name="connsiteY13" fmla="*/ 7165 h 14340"/>
                  <a:gd name="connsiteX14" fmla="*/ 967 w 12945"/>
                  <a:gd name="connsiteY14" fmla="*/ 8115 h 14340"/>
                  <a:gd name="connsiteX15" fmla="*/ 260 w 12945"/>
                  <a:gd name="connsiteY15" fmla="*/ 10747 h 14340"/>
                  <a:gd name="connsiteX16" fmla="*/ 2891 w 12945"/>
                  <a:gd name="connsiteY16" fmla="*/ 11454 h 14340"/>
                  <a:gd name="connsiteX17" fmla="*/ 4538 w 12945"/>
                  <a:gd name="connsiteY17" fmla="*/ 10503 h 14340"/>
                  <a:gd name="connsiteX18" fmla="*/ 4538 w 12945"/>
                  <a:gd name="connsiteY18" fmla="*/ 12405 h 14340"/>
                  <a:gd name="connsiteX19" fmla="*/ 6474 w 12945"/>
                  <a:gd name="connsiteY19" fmla="*/ 14341 h 14340"/>
                  <a:gd name="connsiteX20" fmla="*/ 8410 w 12945"/>
                  <a:gd name="connsiteY20" fmla="*/ 12405 h 14340"/>
                  <a:gd name="connsiteX21" fmla="*/ 8410 w 12945"/>
                  <a:gd name="connsiteY21" fmla="*/ 10503 h 14340"/>
                  <a:gd name="connsiteX22" fmla="*/ 10044 w 12945"/>
                  <a:gd name="connsiteY22" fmla="*/ 11454 h 14340"/>
                  <a:gd name="connsiteX23" fmla="*/ 12676 w 12945"/>
                  <a:gd name="connsiteY23" fmla="*/ 10747 h 14340"/>
                  <a:gd name="connsiteX24" fmla="*/ 11981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896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54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D49068E1-0C4C-1E9F-62B2-EA2D8929AEE9}"/>
                  </a:ext>
                </a:extLst>
              </p:cNvPr>
              <p:cNvSpPr/>
              <p:nvPr/>
            </p:nvSpPr>
            <p:spPr>
              <a:xfrm>
                <a:off x="868362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56 w 12947"/>
                  <a:gd name="connsiteY22" fmla="*/ 11454 h 14340"/>
                  <a:gd name="connsiteX23" fmla="*/ 12688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56" y="11454"/>
                    </a:lnTo>
                    <a:cubicBezTo>
                      <a:pt x="10984" y="11987"/>
                      <a:pt x="12154" y="11674"/>
                      <a:pt x="12688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AC0E9081-4EAB-5735-6365-E40F97119682}"/>
                  </a:ext>
                </a:extLst>
              </p:cNvPr>
              <p:cNvSpPr/>
              <p:nvPr/>
            </p:nvSpPr>
            <p:spPr>
              <a:xfrm>
                <a:off x="892305" y="1395250"/>
                <a:ext cx="12945" cy="14340"/>
              </a:xfrm>
              <a:custGeom>
                <a:avLst/>
                <a:gdLst>
                  <a:gd name="connsiteX0" fmla="*/ 11978 w 12945"/>
                  <a:gd name="connsiteY0" fmla="*/ 8115 h 14340"/>
                  <a:gd name="connsiteX1" fmla="*/ 10332 w 12945"/>
                  <a:gd name="connsiteY1" fmla="*/ 7165 h 14340"/>
                  <a:gd name="connsiteX2" fmla="*/ 11978 w 12945"/>
                  <a:gd name="connsiteY2" fmla="*/ 6214 h 14340"/>
                  <a:gd name="connsiteX3" fmla="*/ 12685 w 12945"/>
                  <a:gd name="connsiteY3" fmla="*/ 3582 h 14340"/>
                  <a:gd name="connsiteX4" fmla="*/ 10054 w 12945"/>
                  <a:gd name="connsiteY4" fmla="*/ 2875 h 14340"/>
                  <a:gd name="connsiteX5" fmla="*/ 8407 w 12945"/>
                  <a:gd name="connsiteY5" fmla="*/ 3826 h 14340"/>
                  <a:gd name="connsiteX6" fmla="*/ 8407 w 12945"/>
                  <a:gd name="connsiteY6" fmla="*/ 1936 h 14340"/>
                  <a:gd name="connsiteX7" fmla="*/ 6471 w 12945"/>
                  <a:gd name="connsiteY7" fmla="*/ 0 h 14340"/>
                  <a:gd name="connsiteX8" fmla="*/ 4535 w 12945"/>
                  <a:gd name="connsiteY8" fmla="*/ 1936 h 14340"/>
                  <a:gd name="connsiteX9" fmla="*/ 4535 w 12945"/>
                  <a:gd name="connsiteY9" fmla="*/ 3826 h 14340"/>
                  <a:gd name="connsiteX10" fmla="*/ 2889 w 12945"/>
                  <a:gd name="connsiteY10" fmla="*/ 2875 h 14340"/>
                  <a:gd name="connsiteX11" fmla="*/ 257 w 12945"/>
                  <a:gd name="connsiteY11" fmla="*/ 3582 h 14340"/>
                  <a:gd name="connsiteX12" fmla="*/ 964 w 12945"/>
                  <a:gd name="connsiteY12" fmla="*/ 6214 h 14340"/>
                  <a:gd name="connsiteX13" fmla="*/ 2611 w 12945"/>
                  <a:gd name="connsiteY13" fmla="*/ 7165 h 14340"/>
                  <a:gd name="connsiteX14" fmla="*/ 964 w 12945"/>
                  <a:gd name="connsiteY14" fmla="*/ 8115 h 14340"/>
                  <a:gd name="connsiteX15" fmla="*/ 257 w 12945"/>
                  <a:gd name="connsiteY15" fmla="*/ 10747 h 14340"/>
                  <a:gd name="connsiteX16" fmla="*/ 2889 w 12945"/>
                  <a:gd name="connsiteY16" fmla="*/ 11454 h 14340"/>
                  <a:gd name="connsiteX17" fmla="*/ 4535 w 12945"/>
                  <a:gd name="connsiteY17" fmla="*/ 10503 h 14340"/>
                  <a:gd name="connsiteX18" fmla="*/ 4535 w 12945"/>
                  <a:gd name="connsiteY18" fmla="*/ 12405 h 14340"/>
                  <a:gd name="connsiteX19" fmla="*/ 6471 w 12945"/>
                  <a:gd name="connsiteY19" fmla="*/ 14341 h 14340"/>
                  <a:gd name="connsiteX20" fmla="*/ 8407 w 12945"/>
                  <a:gd name="connsiteY20" fmla="*/ 12405 h 14340"/>
                  <a:gd name="connsiteX21" fmla="*/ 8407 w 12945"/>
                  <a:gd name="connsiteY21" fmla="*/ 10503 h 14340"/>
                  <a:gd name="connsiteX22" fmla="*/ 10054 w 12945"/>
                  <a:gd name="connsiteY22" fmla="*/ 11454 h 14340"/>
                  <a:gd name="connsiteX23" fmla="*/ 12685 w 12945"/>
                  <a:gd name="connsiteY23" fmla="*/ 10747 h 14340"/>
                  <a:gd name="connsiteX24" fmla="*/ 11978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78" y="8115"/>
                    </a:moveTo>
                    <a:lnTo>
                      <a:pt x="10332" y="7165"/>
                    </a:lnTo>
                    <a:lnTo>
                      <a:pt x="11978" y="6214"/>
                    </a:lnTo>
                    <a:cubicBezTo>
                      <a:pt x="12906" y="5681"/>
                      <a:pt x="13219" y="4498"/>
                      <a:pt x="12685" y="3582"/>
                    </a:cubicBezTo>
                    <a:cubicBezTo>
                      <a:pt x="12152" y="2655"/>
                      <a:pt x="10969" y="2342"/>
                      <a:pt x="10054" y="2875"/>
                    </a:cubicBezTo>
                    <a:lnTo>
                      <a:pt x="8407" y="3826"/>
                    </a:lnTo>
                    <a:lnTo>
                      <a:pt x="8407" y="1936"/>
                    </a:lnTo>
                    <a:cubicBezTo>
                      <a:pt x="8407" y="869"/>
                      <a:pt x="7538" y="0"/>
                      <a:pt x="6471" y="0"/>
                    </a:cubicBezTo>
                    <a:cubicBezTo>
                      <a:pt x="5405" y="0"/>
                      <a:pt x="4535" y="869"/>
                      <a:pt x="4535" y="1936"/>
                    </a:cubicBezTo>
                    <a:lnTo>
                      <a:pt x="4535" y="3826"/>
                    </a:lnTo>
                    <a:lnTo>
                      <a:pt x="2889" y="2875"/>
                    </a:lnTo>
                    <a:cubicBezTo>
                      <a:pt x="1973" y="2342"/>
                      <a:pt x="791" y="2655"/>
                      <a:pt x="257" y="3582"/>
                    </a:cubicBezTo>
                    <a:cubicBezTo>
                      <a:pt x="-276" y="4510"/>
                      <a:pt x="49" y="5681"/>
                      <a:pt x="964" y="6214"/>
                    </a:cubicBezTo>
                    <a:lnTo>
                      <a:pt x="2611" y="7165"/>
                    </a:lnTo>
                    <a:lnTo>
                      <a:pt x="964" y="8115"/>
                    </a:lnTo>
                    <a:cubicBezTo>
                      <a:pt x="49" y="8649"/>
                      <a:pt x="-276" y="9831"/>
                      <a:pt x="257" y="10747"/>
                    </a:cubicBezTo>
                    <a:cubicBezTo>
                      <a:pt x="791" y="11674"/>
                      <a:pt x="1973" y="11987"/>
                      <a:pt x="2889" y="11454"/>
                    </a:cubicBezTo>
                    <a:lnTo>
                      <a:pt x="4535" y="10503"/>
                    </a:lnTo>
                    <a:lnTo>
                      <a:pt x="4535" y="12405"/>
                    </a:lnTo>
                    <a:cubicBezTo>
                      <a:pt x="4535" y="13471"/>
                      <a:pt x="5405" y="14341"/>
                      <a:pt x="6471" y="14341"/>
                    </a:cubicBezTo>
                    <a:cubicBezTo>
                      <a:pt x="7538" y="14341"/>
                      <a:pt x="8407" y="13471"/>
                      <a:pt x="8407" y="12405"/>
                    </a:cubicBezTo>
                    <a:lnTo>
                      <a:pt x="8407" y="10503"/>
                    </a:lnTo>
                    <a:lnTo>
                      <a:pt x="10054" y="11454"/>
                    </a:lnTo>
                    <a:cubicBezTo>
                      <a:pt x="10981" y="11987"/>
                      <a:pt x="12164" y="11674"/>
                      <a:pt x="12685" y="10747"/>
                    </a:cubicBezTo>
                    <a:cubicBezTo>
                      <a:pt x="13219" y="9831"/>
                      <a:pt x="12906" y="8649"/>
                      <a:pt x="11978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2EFB38F3-B467-99EB-FA23-C6357A39AFC7}"/>
              </a:ext>
            </a:extLst>
          </p:cNvPr>
          <p:cNvGrpSpPr/>
          <p:nvPr/>
        </p:nvGrpSpPr>
        <p:grpSpPr>
          <a:xfrm>
            <a:off x="4762250" y="4347266"/>
            <a:ext cx="177367" cy="211859"/>
            <a:chOff x="4762250" y="1265851"/>
            <a:chExt cx="177367" cy="211859"/>
          </a:xfrm>
        </p:grpSpPr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96039DA0-E04F-7F2F-B845-E140CC52796B}"/>
                </a:ext>
              </a:extLst>
            </p:cNvPr>
            <p:cNvSpPr/>
            <p:nvPr/>
          </p:nvSpPr>
          <p:spPr>
            <a:xfrm>
              <a:off x="4762250" y="1265851"/>
              <a:ext cx="177367" cy="211859"/>
            </a:xfrm>
            <a:custGeom>
              <a:avLst/>
              <a:gdLst>
                <a:gd name="connsiteX0" fmla="*/ 88684 w 177367"/>
                <a:gd name="connsiteY0" fmla="*/ 0 h 211859"/>
                <a:gd name="connsiteX1" fmla="*/ 0 w 177367"/>
                <a:gd name="connsiteY1" fmla="*/ 37064 h 211859"/>
                <a:gd name="connsiteX2" fmla="*/ 16515 w 177367"/>
                <a:gd name="connsiteY2" fmla="*/ 148927 h 211859"/>
                <a:gd name="connsiteX3" fmla="*/ 88684 w 177367"/>
                <a:gd name="connsiteY3" fmla="*/ 211859 h 211859"/>
                <a:gd name="connsiteX4" fmla="*/ 160853 w 177367"/>
                <a:gd name="connsiteY4" fmla="*/ 148927 h 211859"/>
                <a:gd name="connsiteX5" fmla="*/ 177368 w 177367"/>
                <a:gd name="connsiteY5" fmla="*/ 37064 h 211859"/>
                <a:gd name="connsiteX6" fmla="*/ 88684 w 177367"/>
                <a:gd name="connsiteY6" fmla="*/ 0 h 21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67" h="211859">
                  <a:moveTo>
                    <a:pt x="88684" y="0"/>
                  </a:moveTo>
                  <a:lnTo>
                    <a:pt x="0" y="37064"/>
                  </a:lnTo>
                  <a:cubicBezTo>
                    <a:pt x="0" y="37064"/>
                    <a:pt x="6401" y="105666"/>
                    <a:pt x="16515" y="148927"/>
                  </a:cubicBezTo>
                  <a:cubicBezTo>
                    <a:pt x="21192" y="168920"/>
                    <a:pt x="88684" y="211859"/>
                    <a:pt x="88684" y="211859"/>
                  </a:cubicBezTo>
                  <a:cubicBezTo>
                    <a:pt x="88684" y="211859"/>
                    <a:pt x="156176" y="168949"/>
                    <a:pt x="160853" y="148927"/>
                  </a:cubicBezTo>
                  <a:cubicBezTo>
                    <a:pt x="170966" y="105666"/>
                    <a:pt x="177368" y="37064"/>
                    <a:pt x="177368" y="37064"/>
                  </a:cubicBezTo>
                  <a:lnTo>
                    <a:pt x="88684" y="0"/>
                  </a:lnTo>
                  <a:close/>
                </a:path>
              </a:pathLst>
            </a:custGeom>
            <a:solidFill>
              <a:schemeClr val="tx1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736A1E9A-E831-24D9-A736-9CC61A0F32B6}"/>
                </a:ext>
              </a:extLst>
            </p:cNvPr>
            <p:cNvSpPr/>
            <p:nvPr/>
          </p:nvSpPr>
          <p:spPr>
            <a:xfrm>
              <a:off x="4850933" y="1265851"/>
              <a:ext cx="88683" cy="211829"/>
            </a:xfrm>
            <a:custGeom>
              <a:avLst/>
              <a:gdLst>
                <a:gd name="connsiteX0" fmla="*/ 72169 w 88683"/>
                <a:gd name="connsiteY0" fmla="*/ 148898 h 211829"/>
                <a:gd name="connsiteX1" fmla="*/ 88684 w 88683"/>
                <a:gd name="connsiteY1" fmla="*/ 37034 h 211829"/>
                <a:gd name="connsiteX2" fmla="*/ 0 w 88683"/>
                <a:gd name="connsiteY2" fmla="*/ 0 h 211829"/>
                <a:gd name="connsiteX3" fmla="*/ 0 w 88683"/>
                <a:gd name="connsiteY3" fmla="*/ 211830 h 211829"/>
                <a:gd name="connsiteX4" fmla="*/ 72169 w 88683"/>
                <a:gd name="connsiteY4" fmla="*/ 148898 h 21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3" h="211829">
                  <a:moveTo>
                    <a:pt x="72169" y="148898"/>
                  </a:moveTo>
                  <a:cubicBezTo>
                    <a:pt x="82282" y="105637"/>
                    <a:pt x="88684" y="37034"/>
                    <a:pt x="88684" y="37034"/>
                  </a:cubicBezTo>
                  <a:lnTo>
                    <a:pt x="0" y="0"/>
                  </a:lnTo>
                  <a:lnTo>
                    <a:pt x="0" y="211830"/>
                  </a:lnTo>
                  <a:cubicBezTo>
                    <a:pt x="0" y="211830"/>
                    <a:pt x="67492" y="168920"/>
                    <a:pt x="72169" y="148898"/>
                  </a:cubicBezTo>
                  <a:close/>
                </a:path>
              </a:pathLst>
            </a:custGeom>
            <a:solidFill>
              <a:srgbClr val="40404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7D28F4B-101A-693B-A3EE-102FF6B239FB}"/>
                </a:ext>
              </a:extLst>
            </p:cNvPr>
            <p:cNvSpPr/>
            <p:nvPr/>
          </p:nvSpPr>
          <p:spPr>
            <a:xfrm>
              <a:off x="4777917" y="1281927"/>
              <a:ext cx="146033" cy="178069"/>
            </a:xfrm>
            <a:custGeom>
              <a:avLst/>
              <a:gdLst>
                <a:gd name="connsiteX0" fmla="*/ 73017 w 146033"/>
                <a:gd name="connsiteY0" fmla="*/ 178069 h 178069"/>
                <a:gd name="connsiteX1" fmla="*/ 15229 w 146033"/>
                <a:gd name="connsiteY1" fmla="*/ 129255 h 178069"/>
                <a:gd name="connsiteX2" fmla="*/ 0 w 146033"/>
                <a:gd name="connsiteY2" fmla="*/ 30516 h 178069"/>
                <a:gd name="connsiteX3" fmla="*/ 73017 w 146033"/>
                <a:gd name="connsiteY3" fmla="*/ 0 h 178069"/>
                <a:gd name="connsiteX4" fmla="*/ 146033 w 146033"/>
                <a:gd name="connsiteY4" fmla="*/ 30516 h 178069"/>
                <a:gd name="connsiteX5" fmla="*/ 130746 w 146033"/>
                <a:gd name="connsiteY5" fmla="*/ 129460 h 178069"/>
                <a:gd name="connsiteX6" fmla="*/ 73017 w 146033"/>
                <a:gd name="connsiteY6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3" h="178069">
                  <a:moveTo>
                    <a:pt x="73017" y="178069"/>
                  </a:moveTo>
                  <a:cubicBezTo>
                    <a:pt x="43933" y="158719"/>
                    <a:pt x="17889" y="136884"/>
                    <a:pt x="15229" y="129255"/>
                  </a:cubicBezTo>
                  <a:cubicBezTo>
                    <a:pt x="7629" y="96664"/>
                    <a:pt x="2075" y="54397"/>
                    <a:pt x="0" y="30516"/>
                  </a:cubicBezTo>
                  <a:lnTo>
                    <a:pt x="73017" y="0"/>
                  </a:lnTo>
                  <a:lnTo>
                    <a:pt x="146033" y="30516"/>
                  </a:lnTo>
                  <a:cubicBezTo>
                    <a:pt x="143958" y="54426"/>
                    <a:pt x="138404" y="96751"/>
                    <a:pt x="130746" y="129460"/>
                  </a:cubicBezTo>
                  <a:cubicBezTo>
                    <a:pt x="128144" y="136913"/>
                    <a:pt x="102100" y="158748"/>
                    <a:pt x="73017" y="178069"/>
                  </a:cubicBezTo>
                  <a:close/>
                </a:path>
              </a:pathLst>
            </a:custGeom>
            <a:solidFill>
              <a:srgbClr val="7F60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418F336-CDF3-CA63-003B-3C4FD71C2510}"/>
                </a:ext>
              </a:extLst>
            </p:cNvPr>
            <p:cNvSpPr/>
            <p:nvPr/>
          </p:nvSpPr>
          <p:spPr>
            <a:xfrm>
              <a:off x="4850933" y="1281927"/>
              <a:ext cx="73016" cy="178069"/>
            </a:xfrm>
            <a:custGeom>
              <a:avLst/>
              <a:gdLst>
                <a:gd name="connsiteX0" fmla="*/ 0 w 73016"/>
                <a:gd name="connsiteY0" fmla="*/ 178069 h 178069"/>
                <a:gd name="connsiteX1" fmla="*/ 57729 w 73016"/>
                <a:gd name="connsiteY1" fmla="*/ 129460 h 178069"/>
                <a:gd name="connsiteX2" fmla="*/ 73017 w 73016"/>
                <a:gd name="connsiteY2" fmla="*/ 30516 h 178069"/>
                <a:gd name="connsiteX3" fmla="*/ 0 w 73016"/>
                <a:gd name="connsiteY3" fmla="*/ 0 h 178069"/>
                <a:gd name="connsiteX4" fmla="*/ 0 w 73016"/>
                <a:gd name="connsiteY4" fmla="*/ 178069 h 178069"/>
                <a:gd name="connsiteX5" fmla="*/ 0 w 73016"/>
                <a:gd name="connsiteY5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16" h="178069">
                  <a:moveTo>
                    <a:pt x="0" y="178069"/>
                  </a:moveTo>
                  <a:cubicBezTo>
                    <a:pt x="29084" y="158748"/>
                    <a:pt x="55128" y="136913"/>
                    <a:pt x="57729" y="129460"/>
                  </a:cubicBezTo>
                  <a:cubicBezTo>
                    <a:pt x="65388" y="96722"/>
                    <a:pt x="70941" y="54426"/>
                    <a:pt x="73017" y="30516"/>
                  </a:cubicBezTo>
                  <a:lnTo>
                    <a:pt x="0" y="0"/>
                  </a:lnTo>
                  <a:lnTo>
                    <a:pt x="0" y="178069"/>
                  </a:lnTo>
                  <a:lnTo>
                    <a:pt x="0" y="178069"/>
                  </a:lnTo>
                  <a:close/>
                </a:path>
              </a:pathLst>
            </a:custGeom>
            <a:solidFill>
              <a:srgbClr val="AC83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D296FC1-8116-1095-9940-5FCFC2270557}"/>
                </a:ext>
              </a:extLst>
            </p:cNvPr>
            <p:cNvSpPr/>
            <p:nvPr/>
          </p:nvSpPr>
          <p:spPr>
            <a:xfrm>
              <a:off x="4820037" y="1340855"/>
              <a:ext cx="83422" cy="61821"/>
            </a:xfrm>
            <a:custGeom>
              <a:avLst/>
              <a:gdLst>
                <a:gd name="connsiteX0" fmla="*/ 30896 w 83422"/>
                <a:gd name="connsiteY0" fmla="*/ 61821 h 61821"/>
                <a:gd name="connsiteX1" fmla="*/ 24349 w 83422"/>
                <a:gd name="connsiteY1" fmla="*/ 59103 h 61821"/>
                <a:gd name="connsiteX2" fmla="*/ 2718 w 83422"/>
                <a:gd name="connsiteY2" fmla="*/ 37473 h 61821"/>
                <a:gd name="connsiteX3" fmla="*/ 2718 w 83422"/>
                <a:gd name="connsiteY3" fmla="*/ 24349 h 61821"/>
                <a:gd name="connsiteX4" fmla="*/ 15813 w 83422"/>
                <a:gd name="connsiteY4" fmla="*/ 24349 h 61821"/>
                <a:gd name="connsiteX5" fmla="*/ 30896 w 83422"/>
                <a:gd name="connsiteY5" fmla="*/ 39431 h 61821"/>
                <a:gd name="connsiteX6" fmla="*/ 67609 w 83422"/>
                <a:gd name="connsiteY6" fmla="*/ 2718 h 61821"/>
                <a:gd name="connsiteX7" fmla="*/ 80704 w 83422"/>
                <a:gd name="connsiteY7" fmla="*/ 2718 h 61821"/>
                <a:gd name="connsiteX8" fmla="*/ 80704 w 83422"/>
                <a:gd name="connsiteY8" fmla="*/ 15843 h 61821"/>
                <a:gd name="connsiteX9" fmla="*/ 37444 w 83422"/>
                <a:gd name="connsiteY9" fmla="*/ 59103 h 61821"/>
                <a:gd name="connsiteX10" fmla="*/ 30896 w 83422"/>
                <a:gd name="connsiteY10" fmla="*/ 61821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422" h="61821">
                  <a:moveTo>
                    <a:pt x="30896" y="61821"/>
                  </a:moveTo>
                  <a:cubicBezTo>
                    <a:pt x="28528" y="61821"/>
                    <a:pt x="26161" y="60915"/>
                    <a:pt x="24349" y="59103"/>
                  </a:cubicBezTo>
                  <a:lnTo>
                    <a:pt x="2718" y="37473"/>
                  </a:lnTo>
                  <a:cubicBezTo>
                    <a:pt x="-906" y="33848"/>
                    <a:pt x="-906" y="27973"/>
                    <a:pt x="2718" y="24349"/>
                  </a:cubicBezTo>
                  <a:cubicBezTo>
                    <a:pt x="6343" y="20724"/>
                    <a:pt x="12218" y="20724"/>
                    <a:pt x="15813" y="24349"/>
                  </a:cubicBezTo>
                  <a:lnTo>
                    <a:pt x="30896" y="39431"/>
                  </a:lnTo>
                  <a:lnTo>
                    <a:pt x="67609" y="2718"/>
                  </a:lnTo>
                  <a:cubicBezTo>
                    <a:pt x="71234" y="-906"/>
                    <a:pt x="77109" y="-906"/>
                    <a:pt x="80704" y="2718"/>
                  </a:cubicBezTo>
                  <a:cubicBezTo>
                    <a:pt x="84329" y="6343"/>
                    <a:pt x="84329" y="12218"/>
                    <a:pt x="80704" y="15843"/>
                  </a:cubicBezTo>
                  <a:lnTo>
                    <a:pt x="37444" y="59103"/>
                  </a:lnTo>
                  <a:cubicBezTo>
                    <a:pt x="35631" y="60915"/>
                    <a:pt x="33264" y="61821"/>
                    <a:pt x="30896" y="61821"/>
                  </a:cubicBezTo>
                  <a:close/>
                </a:path>
              </a:pathLst>
            </a:custGeom>
            <a:solidFill>
              <a:srgbClr val="FFFFFF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311F453-135D-4BE2-08A2-AAEBED8FF633}"/>
                </a:ext>
              </a:extLst>
            </p:cNvPr>
            <p:cNvSpPr/>
            <p:nvPr/>
          </p:nvSpPr>
          <p:spPr>
            <a:xfrm>
              <a:off x="4850933" y="1340855"/>
              <a:ext cx="52526" cy="61821"/>
            </a:xfrm>
            <a:custGeom>
              <a:avLst/>
              <a:gdLst>
                <a:gd name="connsiteX0" fmla="*/ 6548 w 52526"/>
                <a:gd name="connsiteY0" fmla="*/ 59103 h 61821"/>
                <a:gd name="connsiteX1" fmla="*/ 49808 w 52526"/>
                <a:gd name="connsiteY1" fmla="*/ 15843 h 61821"/>
                <a:gd name="connsiteX2" fmla="*/ 49808 w 52526"/>
                <a:gd name="connsiteY2" fmla="*/ 2718 h 61821"/>
                <a:gd name="connsiteX3" fmla="*/ 36713 w 52526"/>
                <a:gd name="connsiteY3" fmla="*/ 2718 h 61821"/>
                <a:gd name="connsiteX4" fmla="*/ 0 w 52526"/>
                <a:gd name="connsiteY4" fmla="*/ 39431 h 61821"/>
                <a:gd name="connsiteX5" fmla="*/ 0 w 52526"/>
                <a:gd name="connsiteY5" fmla="*/ 61821 h 61821"/>
                <a:gd name="connsiteX6" fmla="*/ 6548 w 52526"/>
                <a:gd name="connsiteY6" fmla="*/ 59103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6" h="61821">
                  <a:moveTo>
                    <a:pt x="6548" y="59103"/>
                  </a:moveTo>
                  <a:lnTo>
                    <a:pt x="49808" y="15843"/>
                  </a:lnTo>
                  <a:cubicBezTo>
                    <a:pt x="53432" y="12218"/>
                    <a:pt x="53432" y="6343"/>
                    <a:pt x="49808" y="2718"/>
                  </a:cubicBezTo>
                  <a:cubicBezTo>
                    <a:pt x="46183" y="-906"/>
                    <a:pt x="40308" y="-906"/>
                    <a:pt x="36713" y="2718"/>
                  </a:cubicBezTo>
                  <a:lnTo>
                    <a:pt x="0" y="39431"/>
                  </a:lnTo>
                  <a:lnTo>
                    <a:pt x="0" y="61821"/>
                  </a:lnTo>
                  <a:cubicBezTo>
                    <a:pt x="2368" y="61821"/>
                    <a:pt x="4735" y="60915"/>
                    <a:pt x="6548" y="59103"/>
                  </a:cubicBezTo>
                  <a:close/>
                </a:path>
              </a:pathLst>
            </a:custGeom>
            <a:solidFill>
              <a:srgbClr val="E6EBF7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3" name="Rectangle 372">
            <a:extLst>
              <a:ext uri="{FF2B5EF4-FFF2-40B4-BE49-F238E27FC236}">
                <a16:creationId xmlns:a16="http://schemas.microsoft.com/office/drawing/2014/main" id="{ECE6DA59-DA04-3B33-C85F-3D792B7318DA}"/>
              </a:ext>
            </a:extLst>
          </p:cNvPr>
          <p:cNvSpPr/>
          <p:nvPr/>
        </p:nvSpPr>
        <p:spPr>
          <a:xfrm>
            <a:off x="5511070" y="4271395"/>
            <a:ext cx="2805546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F153B77A-755C-DD3B-72E1-6E3DF9B36FF6}"/>
              </a:ext>
            </a:extLst>
          </p:cNvPr>
          <p:cNvSpPr/>
          <p:nvPr/>
        </p:nvSpPr>
        <p:spPr>
          <a:xfrm>
            <a:off x="5106979" y="4269007"/>
            <a:ext cx="37328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CC8E8F90-BE1E-6FE6-A031-386313150388}"/>
              </a:ext>
            </a:extLst>
          </p:cNvPr>
          <p:cNvSpPr/>
          <p:nvPr/>
        </p:nvSpPr>
        <p:spPr>
          <a:xfrm>
            <a:off x="5079059" y="4640962"/>
            <a:ext cx="4411065" cy="1093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6" name="Rectangle: Rounded Corners 375">
            <a:extLst>
              <a:ext uri="{FF2B5EF4-FFF2-40B4-BE49-F238E27FC236}">
                <a16:creationId xmlns:a16="http://schemas.microsoft.com/office/drawing/2014/main" id="{DF6EA376-BFD9-29D4-95A3-52558BE30C1E}"/>
              </a:ext>
            </a:extLst>
          </p:cNvPr>
          <p:cNvSpPr/>
          <p:nvPr/>
        </p:nvSpPr>
        <p:spPr>
          <a:xfrm>
            <a:off x="6553809" y="5048685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7" name="Rectangle: Rounded Corners 376">
            <a:extLst>
              <a:ext uri="{FF2B5EF4-FFF2-40B4-BE49-F238E27FC236}">
                <a16:creationId xmlns:a16="http://schemas.microsoft.com/office/drawing/2014/main" id="{C8CF948A-165E-7F4C-1754-F4BAFCC943B5}"/>
              </a:ext>
            </a:extLst>
          </p:cNvPr>
          <p:cNvSpPr/>
          <p:nvPr/>
        </p:nvSpPr>
        <p:spPr>
          <a:xfrm>
            <a:off x="6553809" y="5347040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AC76F090-66A1-6F27-1138-77CAEF2D0C70}"/>
              </a:ext>
            </a:extLst>
          </p:cNvPr>
          <p:cNvSpPr/>
          <p:nvPr/>
        </p:nvSpPr>
        <p:spPr>
          <a:xfrm>
            <a:off x="8350711" y="4269007"/>
            <a:ext cx="1119207" cy="350162"/>
          </a:xfrm>
          <a:prstGeom prst="rect">
            <a:avLst/>
          </a:prstGeom>
          <a:solidFill>
            <a:schemeClr val="bg1"/>
          </a:solidFill>
          <a:ln>
            <a:solidFill>
              <a:srgbClr val="E8C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" name="Rectangle: Rounded Corners 378">
            <a:extLst>
              <a:ext uri="{FF2B5EF4-FFF2-40B4-BE49-F238E27FC236}">
                <a16:creationId xmlns:a16="http://schemas.microsoft.com/office/drawing/2014/main" id="{036104D7-C7C7-9327-03F3-8E4480243A0F}"/>
              </a:ext>
            </a:extLst>
          </p:cNvPr>
          <p:cNvSpPr/>
          <p:nvPr/>
        </p:nvSpPr>
        <p:spPr>
          <a:xfrm>
            <a:off x="6553809" y="4761217"/>
            <a:ext cx="2774584" cy="2530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80" name="Table 379">
            <a:extLst>
              <a:ext uri="{FF2B5EF4-FFF2-40B4-BE49-F238E27FC236}">
                <a16:creationId xmlns:a16="http://schemas.microsoft.com/office/drawing/2014/main" id="{F09DC4A0-8985-971D-FBAC-9A15B048D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968"/>
              </p:ext>
            </p:extLst>
          </p:nvPr>
        </p:nvGraphicFramePr>
        <p:xfrm>
          <a:off x="5188685" y="4742551"/>
          <a:ext cx="4186461" cy="878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041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  <a:gridCol w="2863420">
                  <a:extLst>
                    <a:ext uri="{9D8B030D-6E8A-4147-A177-3AD203B41FA5}">
                      <a16:colId xmlns:a16="http://schemas.microsoft.com/office/drawing/2014/main" val="1387983402"/>
                    </a:ext>
                  </a:extLst>
                </a:gridCol>
              </a:tblGrid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EMEL / LOGIN ID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KATA LALUAN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351227"/>
                  </a:ext>
                </a:extLst>
              </a:tr>
              <a:tr h="292793">
                <a:tc>
                  <a:txBody>
                    <a:bodyPr/>
                    <a:lstStyle/>
                    <a:p>
                      <a:r>
                        <a:rPr lang="en-MY" sz="1000" b="1" dirty="0"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413580"/>
                  </a:ext>
                </a:extLst>
              </a:tr>
            </a:tbl>
          </a:graphicData>
        </a:graphic>
      </p:graphicFrame>
      <p:graphicFrame>
        <p:nvGraphicFramePr>
          <p:cNvPr id="381" name="Table 380">
            <a:extLst>
              <a:ext uri="{FF2B5EF4-FFF2-40B4-BE49-F238E27FC236}">
                <a16:creationId xmlns:a16="http://schemas.microsoft.com/office/drawing/2014/main" id="{AD8CC050-5A66-191D-A43B-E1AE46087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29139"/>
              </p:ext>
            </p:extLst>
          </p:nvPr>
        </p:nvGraphicFramePr>
        <p:xfrm>
          <a:off x="8384286" y="4314295"/>
          <a:ext cx="93156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68">
                  <a:extLst>
                    <a:ext uri="{9D8B030D-6E8A-4147-A177-3AD203B41FA5}">
                      <a16:colId xmlns:a16="http://schemas.microsoft.com/office/drawing/2014/main" val="206979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MY" sz="1200" b="1" dirty="0">
                          <a:solidFill>
                            <a:srgbClr val="7F6000"/>
                          </a:solidFill>
                          <a:latin typeface="Poppins" panose="00000500000000000000" pitchFamily="2" charset="0"/>
                        </a:rPr>
                        <a:t> WEBSITE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298399"/>
                  </a:ext>
                </a:extLst>
              </a:tr>
            </a:tbl>
          </a:graphicData>
        </a:graphic>
      </p:graphicFrame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57A19-9BBA-57DF-62CC-8C1CDAC67392}"/>
              </a:ext>
            </a:extLst>
          </p:cNvPr>
          <p:cNvGrpSpPr/>
          <p:nvPr/>
        </p:nvGrpSpPr>
        <p:grpSpPr>
          <a:xfrm>
            <a:off x="5385343" y="4381042"/>
            <a:ext cx="24207" cy="24775"/>
            <a:chOff x="934146" y="1308033"/>
            <a:chExt cx="24207" cy="24775"/>
          </a:xfrm>
        </p:grpSpPr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FDC2896-3E89-A8FF-91B3-E36580B87A8C}"/>
                </a:ext>
              </a:extLst>
            </p:cNvPr>
            <p:cNvSpPr/>
            <p:nvPr/>
          </p:nvSpPr>
          <p:spPr>
            <a:xfrm>
              <a:off x="940259" y="1311421"/>
              <a:ext cx="15286" cy="14934"/>
            </a:xfrm>
            <a:custGeom>
              <a:avLst/>
              <a:gdLst>
                <a:gd name="connsiteX0" fmla="*/ 2768 w 15286"/>
                <a:gd name="connsiteY0" fmla="*/ 14930 h 14934"/>
                <a:gd name="connsiteX1" fmla="*/ 821 w 15286"/>
                <a:gd name="connsiteY1" fmla="*/ 14037 h 14934"/>
                <a:gd name="connsiteX2" fmla="*/ 902 w 15286"/>
                <a:gd name="connsiteY2" fmla="*/ 9875 h 14934"/>
                <a:gd name="connsiteX3" fmla="*/ 10304 w 15286"/>
                <a:gd name="connsiteY3" fmla="*/ 821 h 14934"/>
                <a:gd name="connsiteX4" fmla="*/ 14466 w 15286"/>
                <a:gd name="connsiteY4" fmla="*/ 902 h 14934"/>
                <a:gd name="connsiteX5" fmla="*/ 14385 w 15286"/>
                <a:gd name="connsiteY5" fmla="*/ 5064 h 14934"/>
                <a:gd name="connsiteX6" fmla="*/ 4983 w 15286"/>
                <a:gd name="connsiteY6" fmla="*/ 14118 h 14934"/>
                <a:gd name="connsiteX7" fmla="*/ 2768 w 15286"/>
                <a:gd name="connsiteY7" fmla="*/ 14930 h 1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86" h="14934">
                  <a:moveTo>
                    <a:pt x="2768" y="14930"/>
                  </a:moveTo>
                  <a:cubicBezTo>
                    <a:pt x="2061" y="14883"/>
                    <a:pt x="1354" y="14594"/>
                    <a:pt x="821" y="14037"/>
                  </a:cubicBezTo>
                  <a:cubicBezTo>
                    <a:pt x="-304" y="12866"/>
                    <a:pt x="-269" y="11000"/>
                    <a:pt x="902" y="9875"/>
                  </a:cubicBezTo>
                  <a:lnTo>
                    <a:pt x="10304" y="821"/>
                  </a:lnTo>
                  <a:cubicBezTo>
                    <a:pt x="11475" y="-304"/>
                    <a:pt x="13341" y="-269"/>
                    <a:pt x="14466" y="902"/>
                  </a:cubicBezTo>
                  <a:cubicBezTo>
                    <a:pt x="15591" y="2073"/>
                    <a:pt x="15556" y="3939"/>
                    <a:pt x="14385" y="5064"/>
                  </a:cubicBezTo>
                  <a:lnTo>
                    <a:pt x="4983" y="14118"/>
                  </a:lnTo>
                  <a:cubicBezTo>
                    <a:pt x="4368" y="14710"/>
                    <a:pt x="3568" y="14976"/>
                    <a:pt x="2768" y="14930"/>
                  </a:cubicBezTo>
                  <a:close/>
                </a:path>
              </a:pathLst>
            </a:custGeom>
            <a:solidFill>
              <a:srgbClr val="FFB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7C1C8DE2-E80C-934D-4BF2-8EFB5B1D1E77}"/>
                </a:ext>
              </a:extLst>
            </p:cNvPr>
            <p:cNvGrpSpPr/>
            <p:nvPr/>
          </p:nvGrpSpPr>
          <p:grpSpPr>
            <a:xfrm>
              <a:off x="934146" y="1308033"/>
              <a:ext cx="24207" cy="24775"/>
              <a:chOff x="934146" y="1308033"/>
              <a:chExt cx="24207" cy="24775"/>
            </a:xfrm>
          </p:grpSpPr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92C6C0B2-0FCC-68FD-A00A-18657B4AD172}"/>
                  </a:ext>
                </a:extLst>
              </p:cNvPr>
              <p:cNvSpPr/>
              <p:nvPr/>
            </p:nvSpPr>
            <p:spPr>
              <a:xfrm>
                <a:off x="934146" y="1308033"/>
                <a:ext cx="6018" cy="13549"/>
              </a:xfrm>
              <a:custGeom>
                <a:avLst/>
                <a:gdLst>
                  <a:gd name="connsiteX0" fmla="*/ 2760 w 6018"/>
                  <a:gd name="connsiteY0" fmla="*/ 13541 h 13549"/>
                  <a:gd name="connsiteX1" fmla="*/ 1 w 6018"/>
                  <a:gd name="connsiteY1" fmla="*/ 10550 h 13549"/>
                  <a:gd name="connsiteX2" fmla="*/ 140 w 6018"/>
                  <a:gd name="connsiteY2" fmla="*/ 2887 h 13549"/>
                  <a:gd name="connsiteX3" fmla="*/ 3131 w 6018"/>
                  <a:gd name="connsiteY3" fmla="*/ 0 h 13549"/>
                  <a:gd name="connsiteX4" fmla="*/ 6018 w 6018"/>
                  <a:gd name="connsiteY4" fmla="*/ 2991 h 13549"/>
                  <a:gd name="connsiteX5" fmla="*/ 5867 w 6018"/>
                  <a:gd name="connsiteY5" fmla="*/ 10655 h 13549"/>
                  <a:gd name="connsiteX6" fmla="*/ 2876 w 6018"/>
                  <a:gd name="connsiteY6" fmla="*/ 13541 h 13549"/>
                  <a:gd name="connsiteX7" fmla="*/ 2760 w 6018"/>
                  <a:gd name="connsiteY7" fmla="*/ 13541 h 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8" h="13549">
                    <a:moveTo>
                      <a:pt x="2760" y="13541"/>
                    </a:moveTo>
                    <a:cubicBezTo>
                      <a:pt x="1195" y="13449"/>
                      <a:pt x="-34" y="12138"/>
                      <a:pt x="1" y="10550"/>
                    </a:cubicBezTo>
                    <a:lnTo>
                      <a:pt x="140" y="2887"/>
                    </a:lnTo>
                    <a:cubicBezTo>
                      <a:pt x="175" y="1264"/>
                      <a:pt x="1508" y="-23"/>
                      <a:pt x="3131" y="0"/>
                    </a:cubicBezTo>
                    <a:cubicBezTo>
                      <a:pt x="4719" y="58"/>
                      <a:pt x="6052" y="1368"/>
                      <a:pt x="6018" y="2991"/>
                    </a:cubicBezTo>
                    <a:lnTo>
                      <a:pt x="5867" y="10655"/>
                    </a:lnTo>
                    <a:cubicBezTo>
                      <a:pt x="5832" y="12278"/>
                      <a:pt x="4499" y="13564"/>
                      <a:pt x="2876" y="13541"/>
                    </a:cubicBezTo>
                    <a:cubicBezTo>
                      <a:pt x="2841" y="13553"/>
                      <a:pt x="2795" y="13553"/>
                      <a:pt x="2760" y="13541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A9975463-E312-E597-2BA7-5C826E63E420}"/>
                  </a:ext>
                </a:extLst>
              </p:cNvPr>
              <p:cNvSpPr/>
              <p:nvPr/>
            </p:nvSpPr>
            <p:spPr>
              <a:xfrm>
                <a:off x="944800" y="1326779"/>
                <a:ext cx="13553" cy="6029"/>
              </a:xfrm>
              <a:custGeom>
                <a:avLst/>
                <a:gdLst>
                  <a:gd name="connsiteX0" fmla="*/ 2760 w 13553"/>
                  <a:gd name="connsiteY0" fmla="*/ 5878 h 6029"/>
                  <a:gd name="connsiteX1" fmla="*/ 1 w 13553"/>
                  <a:gd name="connsiteY1" fmla="*/ 2887 h 6029"/>
                  <a:gd name="connsiteX2" fmla="*/ 2992 w 13553"/>
                  <a:gd name="connsiteY2" fmla="*/ 1 h 6029"/>
                  <a:gd name="connsiteX3" fmla="*/ 10666 w 13553"/>
                  <a:gd name="connsiteY3" fmla="*/ 151 h 6029"/>
                  <a:gd name="connsiteX4" fmla="*/ 13553 w 13553"/>
                  <a:gd name="connsiteY4" fmla="*/ 3142 h 6029"/>
                  <a:gd name="connsiteX5" fmla="*/ 10551 w 13553"/>
                  <a:gd name="connsiteY5" fmla="*/ 6029 h 6029"/>
                  <a:gd name="connsiteX6" fmla="*/ 2887 w 13553"/>
                  <a:gd name="connsiteY6" fmla="*/ 5878 h 6029"/>
                  <a:gd name="connsiteX7" fmla="*/ 2760 w 13553"/>
                  <a:gd name="connsiteY7" fmla="*/ 5878 h 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53" h="6029">
                    <a:moveTo>
                      <a:pt x="2760" y="5878"/>
                    </a:moveTo>
                    <a:cubicBezTo>
                      <a:pt x="1195" y="5786"/>
                      <a:pt x="-34" y="4476"/>
                      <a:pt x="1" y="2887"/>
                    </a:cubicBezTo>
                    <a:cubicBezTo>
                      <a:pt x="35" y="1264"/>
                      <a:pt x="1369" y="-34"/>
                      <a:pt x="2992" y="1"/>
                    </a:cubicBezTo>
                    <a:lnTo>
                      <a:pt x="10666" y="151"/>
                    </a:lnTo>
                    <a:cubicBezTo>
                      <a:pt x="12278" y="209"/>
                      <a:pt x="13588" y="1519"/>
                      <a:pt x="13553" y="3142"/>
                    </a:cubicBezTo>
                    <a:cubicBezTo>
                      <a:pt x="13518" y="4766"/>
                      <a:pt x="12185" y="6052"/>
                      <a:pt x="10551" y="6029"/>
                    </a:cubicBezTo>
                    <a:lnTo>
                      <a:pt x="2887" y="5878"/>
                    </a:lnTo>
                    <a:cubicBezTo>
                      <a:pt x="2841" y="5878"/>
                      <a:pt x="2806" y="5878"/>
                      <a:pt x="2760" y="5878"/>
                    </a:cubicBezTo>
                    <a:close/>
                  </a:path>
                </a:pathLst>
              </a:custGeom>
              <a:solidFill>
                <a:srgbClr val="FFB000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32F82CC0-8B45-26FA-BB56-4BA1575978CD}"/>
              </a:ext>
            </a:extLst>
          </p:cNvPr>
          <p:cNvGrpSpPr/>
          <p:nvPr/>
        </p:nvGrpSpPr>
        <p:grpSpPr>
          <a:xfrm>
            <a:off x="5212385" y="4312376"/>
            <a:ext cx="179416" cy="241070"/>
            <a:chOff x="761188" y="1239367"/>
            <a:chExt cx="179416" cy="241070"/>
          </a:xfrm>
        </p:grpSpPr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EA942309-6562-6714-C055-4799B1F201B7}"/>
                </a:ext>
              </a:extLst>
            </p:cNvPr>
            <p:cNvSpPr/>
            <p:nvPr/>
          </p:nvSpPr>
          <p:spPr>
            <a:xfrm>
              <a:off x="784884" y="1239367"/>
              <a:ext cx="132023" cy="125694"/>
            </a:xfrm>
            <a:custGeom>
              <a:avLst/>
              <a:gdLst>
                <a:gd name="connsiteX0" fmla="*/ 121717 w 132023"/>
                <a:gd name="connsiteY0" fmla="*/ 125694 h 125694"/>
                <a:gd name="connsiteX1" fmla="*/ 111423 w 132023"/>
                <a:gd name="connsiteY1" fmla="*/ 115399 h 125694"/>
                <a:gd name="connsiteX2" fmla="*/ 111423 w 132023"/>
                <a:gd name="connsiteY2" fmla="*/ 60749 h 125694"/>
                <a:gd name="connsiteX3" fmla="*/ 71264 w 132023"/>
                <a:gd name="connsiteY3" fmla="*/ 20590 h 125694"/>
                <a:gd name="connsiteX4" fmla="*/ 60749 w 132023"/>
                <a:gd name="connsiteY4" fmla="*/ 20590 h 125694"/>
                <a:gd name="connsiteX5" fmla="*/ 20590 w 132023"/>
                <a:gd name="connsiteY5" fmla="*/ 60749 h 125694"/>
                <a:gd name="connsiteX6" fmla="*/ 20590 w 132023"/>
                <a:gd name="connsiteY6" fmla="*/ 115399 h 125694"/>
                <a:gd name="connsiteX7" fmla="*/ 10295 w 132023"/>
                <a:gd name="connsiteY7" fmla="*/ 125694 h 125694"/>
                <a:gd name="connsiteX8" fmla="*/ 0 w 132023"/>
                <a:gd name="connsiteY8" fmla="*/ 115399 h 125694"/>
                <a:gd name="connsiteX9" fmla="*/ 0 w 132023"/>
                <a:gd name="connsiteY9" fmla="*/ 60749 h 125694"/>
                <a:gd name="connsiteX10" fmla="*/ 60760 w 132023"/>
                <a:gd name="connsiteY10" fmla="*/ 0 h 125694"/>
                <a:gd name="connsiteX11" fmla="*/ 71275 w 132023"/>
                <a:gd name="connsiteY11" fmla="*/ 0 h 125694"/>
                <a:gd name="connsiteX12" fmla="*/ 132024 w 132023"/>
                <a:gd name="connsiteY12" fmla="*/ 60749 h 125694"/>
                <a:gd name="connsiteX13" fmla="*/ 132024 w 132023"/>
                <a:gd name="connsiteY13" fmla="*/ 115399 h 125694"/>
                <a:gd name="connsiteX14" fmla="*/ 121717 w 132023"/>
                <a:gd name="connsiteY14" fmla="*/ 125694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23" h="125694">
                  <a:moveTo>
                    <a:pt x="121717" y="125694"/>
                  </a:moveTo>
                  <a:cubicBezTo>
                    <a:pt x="116037" y="125694"/>
                    <a:pt x="111423" y="121080"/>
                    <a:pt x="111423" y="115399"/>
                  </a:cubicBezTo>
                  <a:lnTo>
                    <a:pt x="111423" y="60749"/>
                  </a:lnTo>
                  <a:cubicBezTo>
                    <a:pt x="111423" y="38606"/>
                    <a:pt x="93407" y="20590"/>
                    <a:pt x="71264" y="20590"/>
                  </a:cubicBezTo>
                  <a:lnTo>
                    <a:pt x="60749" y="20590"/>
                  </a:lnTo>
                  <a:cubicBezTo>
                    <a:pt x="38605" y="20590"/>
                    <a:pt x="20590" y="38606"/>
                    <a:pt x="20590" y="60749"/>
                  </a:cubicBezTo>
                  <a:lnTo>
                    <a:pt x="20590" y="115399"/>
                  </a:lnTo>
                  <a:cubicBezTo>
                    <a:pt x="20590" y="121080"/>
                    <a:pt x="15987" y="125694"/>
                    <a:pt x="10295" y="125694"/>
                  </a:cubicBezTo>
                  <a:cubicBezTo>
                    <a:pt x="4614" y="125694"/>
                    <a:pt x="0" y="121080"/>
                    <a:pt x="0" y="115399"/>
                  </a:cubicBezTo>
                  <a:lnTo>
                    <a:pt x="0" y="60749"/>
                  </a:lnTo>
                  <a:cubicBezTo>
                    <a:pt x="12" y="27244"/>
                    <a:pt x="27267" y="0"/>
                    <a:pt x="60760" y="0"/>
                  </a:cubicBezTo>
                  <a:lnTo>
                    <a:pt x="71275" y="0"/>
                  </a:lnTo>
                  <a:cubicBezTo>
                    <a:pt x="104768" y="0"/>
                    <a:pt x="132024" y="27244"/>
                    <a:pt x="132024" y="60749"/>
                  </a:cubicBezTo>
                  <a:lnTo>
                    <a:pt x="132024" y="115399"/>
                  </a:lnTo>
                  <a:cubicBezTo>
                    <a:pt x="132012" y="121080"/>
                    <a:pt x="127398" y="125694"/>
                    <a:pt x="121717" y="125694"/>
                  </a:cubicBez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4B9F2782-52BA-FB71-0377-916BD9987D73}"/>
                </a:ext>
              </a:extLst>
            </p:cNvPr>
            <p:cNvSpPr/>
            <p:nvPr/>
          </p:nvSpPr>
          <p:spPr>
            <a:xfrm>
              <a:off x="850896" y="1239367"/>
              <a:ext cx="66000" cy="125694"/>
            </a:xfrm>
            <a:custGeom>
              <a:avLst/>
              <a:gdLst>
                <a:gd name="connsiteX0" fmla="*/ 5252 w 66000"/>
                <a:gd name="connsiteY0" fmla="*/ 0 h 125694"/>
                <a:gd name="connsiteX1" fmla="*/ 0 w 66000"/>
                <a:gd name="connsiteY1" fmla="*/ 0 h 125694"/>
                <a:gd name="connsiteX2" fmla="*/ 0 w 66000"/>
                <a:gd name="connsiteY2" fmla="*/ 20590 h 125694"/>
                <a:gd name="connsiteX3" fmla="*/ 5252 w 66000"/>
                <a:gd name="connsiteY3" fmla="*/ 20590 h 125694"/>
                <a:gd name="connsiteX4" fmla="*/ 45411 w 66000"/>
                <a:gd name="connsiteY4" fmla="*/ 60749 h 125694"/>
                <a:gd name="connsiteX5" fmla="*/ 45411 w 66000"/>
                <a:gd name="connsiteY5" fmla="*/ 115399 h 125694"/>
                <a:gd name="connsiteX6" fmla="*/ 55706 w 66000"/>
                <a:gd name="connsiteY6" fmla="*/ 125694 h 125694"/>
                <a:gd name="connsiteX7" fmla="*/ 66000 w 66000"/>
                <a:gd name="connsiteY7" fmla="*/ 115399 h 125694"/>
                <a:gd name="connsiteX8" fmla="*/ 66000 w 66000"/>
                <a:gd name="connsiteY8" fmla="*/ 60749 h 125694"/>
                <a:gd name="connsiteX9" fmla="*/ 5252 w 66000"/>
                <a:gd name="connsiteY9" fmla="*/ 0 h 12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000" h="125694">
                  <a:moveTo>
                    <a:pt x="5252" y="0"/>
                  </a:moveTo>
                  <a:lnTo>
                    <a:pt x="0" y="0"/>
                  </a:lnTo>
                  <a:lnTo>
                    <a:pt x="0" y="20590"/>
                  </a:lnTo>
                  <a:lnTo>
                    <a:pt x="5252" y="20590"/>
                  </a:lnTo>
                  <a:cubicBezTo>
                    <a:pt x="27395" y="20590"/>
                    <a:pt x="45411" y="38606"/>
                    <a:pt x="45411" y="60749"/>
                  </a:cubicBezTo>
                  <a:lnTo>
                    <a:pt x="45411" y="115399"/>
                  </a:lnTo>
                  <a:cubicBezTo>
                    <a:pt x="45411" y="121080"/>
                    <a:pt x="50025" y="125694"/>
                    <a:pt x="55706" y="125694"/>
                  </a:cubicBezTo>
                  <a:cubicBezTo>
                    <a:pt x="61398" y="125694"/>
                    <a:pt x="66000" y="121080"/>
                    <a:pt x="66000" y="115399"/>
                  </a:cubicBezTo>
                  <a:lnTo>
                    <a:pt x="66000" y="60749"/>
                  </a:lnTo>
                  <a:cubicBezTo>
                    <a:pt x="66000" y="27244"/>
                    <a:pt x="38745" y="0"/>
                    <a:pt x="5252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C73DB0A8-DC0C-DEE8-68F7-FCE670B20A64}"/>
                </a:ext>
              </a:extLst>
            </p:cNvPr>
            <p:cNvSpPr/>
            <p:nvPr/>
          </p:nvSpPr>
          <p:spPr>
            <a:xfrm>
              <a:off x="761188" y="1324415"/>
              <a:ext cx="179416" cy="156022"/>
            </a:xfrm>
            <a:custGeom>
              <a:avLst/>
              <a:gdLst>
                <a:gd name="connsiteX0" fmla="*/ 179417 w 179416"/>
                <a:gd name="connsiteY0" fmla="*/ 138377 h 156022"/>
                <a:gd name="connsiteX1" fmla="*/ 161772 w 179416"/>
                <a:gd name="connsiteY1" fmla="*/ 156022 h 156022"/>
                <a:gd name="connsiteX2" fmla="*/ 17645 w 179416"/>
                <a:gd name="connsiteY2" fmla="*/ 156022 h 156022"/>
                <a:gd name="connsiteX3" fmla="*/ 0 w 179416"/>
                <a:gd name="connsiteY3" fmla="*/ 138377 h 156022"/>
                <a:gd name="connsiteX4" fmla="*/ 0 w 179416"/>
                <a:gd name="connsiteY4" fmla="*/ 17645 h 156022"/>
                <a:gd name="connsiteX5" fmla="*/ 17645 w 179416"/>
                <a:gd name="connsiteY5" fmla="*/ 0 h 156022"/>
                <a:gd name="connsiteX6" fmla="*/ 161760 w 179416"/>
                <a:gd name="connsiteY6" fmla="*/ 0 h 156022"/>
                <a:gd name="connsiteX7" fmla="*/ 179405 w 179416"/>
                <a:gd name="connsiteY7" fmla="*/ 17645 h 156022"/>
                <a:gd name="connsiteX8" fmla="*/ 179405 w 179416"/>
                <a:gd name="connsiteY8" fmla="*/ 138377 h 15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16" h="156022">
                  <a:moveTo>
                    <a:pt x="179417" y="138377"/>
                  </a:moveTo>
                  <a:cubicBezTo>
                    <a:pt x="179417" y="148127"/>
                    <a:pt x="171510" y="156022"/>
                    <a:pt x="161772" y="156022"/>
                  </a:cubicBezTo>
                  <a:lnTo>
                    <a:pt x="17645" y="156022"/>
                  </a:lnTo>
                  <a:cubicBezTo>
                    <a:pt x="7907" y="156022"/>
                    <a:pt x="0" y="148116"/>
                    <a:pt x="0" y="138377"/>
                  </a:cubicBezTo>
                  <a:lnTo>
                    <a:pt x="0" y="17645"/>
                  </a:lnTo>
                  <a:cubicBezTo>
                    <a:pt x="0" y="7895"/>
                    <a:pt x="7907" y="0"/>
                    <a:pt x="17645" y="0"/>
                  </a:cubicBezTo>
                  <a:lnTo>
                    <a:pt x="161760" y="0"/>
                  </a:lnTo>
                  <a:cubicBezTo>
                    <a:pt x="171510" y="0"/>
                    <a:pt x="179405" y="7907"/>
                    <a:pt x="179405" y="17645"/>
                  </a:cubicBezTo>
                  <a:lnTo>
                    <a:pt x="179405" y="138377"/>
                  </a:lnTo>
                  <a:close/>
                </a:path>
              </a:pathLst>
            </a:custGeom>
            <a:solidFill>
              <a:srgbClr val="7F60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3619BA3B-F2E4-2054-A524-37CAA5778D04}"/>
                </a:ext>
              </a:extLst>
            </p:cNvPr>
            <p:cNvSpPr/>
            <p:nvPr/>
          </p:nvSpPr>
          <p:spPr>
            <a:xfrm>
              <a:off x="850896" y="1324403"/>
              <a:ext cx="89708" cy="156033"/>
            </a:xfrm>
            <a:custGeom>
              <a:avLst/>
              <a:gdLst>
                <a:gd name="connsiteX0" fmla="*/ 72064 w 89708"/>
                <a:gd name="connsiteY0" fmla="*/ 0 h 156033"/>
                <a:gd name="connsiteX1" fmla="*/ 0 w 89708"/>
                <a:gd name="connsiteY1" fmla="*/ 0 h 156033"/>
                <a:gd name="connsiteX2" fmla="*/ 0 w 89708"/>
                <a:gd name="connsiteY2" fmla="*/ 156034 h 156033"/>
                <a:gd name="connsiteX3" fmla="*/ 72064 w 89708"/>
                <a:gd name="connsiteY3" fmla="*/ 156034 h 156033"/>
                <a:gd name="connsiteX4" fmla="*/ 89708 w 89708"/>
                <a:gd name="connsiteY4" fmla="*/ 138389 h 156033"/>
                <a:gd name="connsiteX5" fmla="*/ 89708 w 89708"/>
                <a:gd name="connsiteY5" fmla="*/ 17657 h 156033"/>
                <a:gd name="connsiteX6" fmla="*/ 72064 w 89708"/>
                <a:gd name="connsiteY6" fmla="*/ 0 h 15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708" h="156033">
                  <a:moveTo>
                    <a:pt x="72064" y="0"/>
                  </a:moveTo>
                  <a:lnTo>
                    <a:pt x="0" y="0"/>
                  </a:lnTo>
                  <a:lnTo>
                    <a:pt x="0" y="156034"/>
                  </a:lnTo>
                  <a:lnTo>
                    <a:pt x="72064" y="156034"/>
                  </a:lnTo>
                  <a:cubicBezTo>
                    <a:pt x="81813" y="156034"/>
                    <a:pt x="89708" y="148127"/>
                    <a:pt x="89708" y="138389"/>
                  </a:cubicBezTo>
                  <a:lnTo>
                    <a:pt x="89708" y="17657"/>
                  </a:lnTo>
                  <a:cubicBezTo>
                    <a:pt x="89708" y="7907"/>
                    <a:pt x="81802" y="0"/>
                    <a:pt x="72064" y="0"/>
                  </a:cubicBezTo>
                  <a:close/>
                </a:path>
              </a:pathLst>
            </a:custGeom>
            <a:solidFill>
              <a:srgbClr val="AC830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FBFBC6EB-E82B-07ED-0D02-0F7C51303DE2}"/>
                </a:ext>
              </a:extLst>
            </p:cNvPr>
            <p:cNvSpPr/>
            <p:nvPr/>
          </p:nvSpPr>
          <p:spPr>
            <a:xfrm>
              <a:off x="784246" y="1376932"/>
              <a:ext cx="133299" cy="50987"/>
            </a:xfrm>
            <a:custGeom>
              <a:avLst/>
              <a:gdLst>
                <a:gd name="connsiteX0" fmla="*/ 133299 w 133299"/>
                <a:gd name="connsiteY0" fmla="*/ 44170 h 50987"/>
                <a:gd name="connsiteX1" fmla="*/ 126482 w 133299"/>
                <a:gd name="connsiteY1" fmla="*/ 50987 h 50987"/>
                <a:gd name="connsiteX2" fmla="*/ 6817 w 133299"/>
                <a:gd name="connsiteY2" fmla="*/ 50987 h 50987"/>
                <a:gd name="connsiteX3" fmla="*/ 0 w 133299"/>
                <a:gd name="connsiteY3" fmla="*/ 44170 h 50987"/>
                <a:gd name="connsiteX4" fmla="*/ 0 w 133299"/>
                <a:gd name="connsiteY4" fmla="*/ 6817 h 50987"/>
                <a:gd name="connsiteX5" fmla="*/ 6817 w 133299"/>
                <a:gd name="connsiteY5" fmla="*/ 0 h 50987"/>
                <a:gd name="connsiteX6" fmla="*/ 126482 w 133299"/>
                <a:gd name="connsiteY6" fmla="*/ 0 h 50987"/>
                <a:gd name="connsiteX7" fmla="*/ 133299 w 133299"/>
                <a:gd name="connsiteY7" fmla="*/ 6817 h 50987"/>
                <a:gd name="connsiteX8" fmla="*/ 133299 w 133299"/>
                <a:gd name="connsiteY8" fmla="*/ 4417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99" h="50987">
                  <a:moveTo>
                    <a:pt x="133299" y="44170"/>
                  </a:moveTo>
                  <a:cubicBezTo>
                    <a:pt x="133299" y="47938"/>
                    <a:pt x="130250" y="50987"/>
                    <a:pt x="126482" y="50987"/>
                  </a:cubicBezTo>
                  <a:lnTo>
                    <a:pt x="6817" y="50987"/>
                  </a:lnTo>
                  <a:cubicBezTo>
                    <a:pt x="3049" y="50987"/>
                    <a:pt x="0" y="47938"/>
                    <a:pt x="0" y="44170"/>
                  </a:cubicBezTo>
                  <a:lnTo>
                    <a:pt x="0" y="6817"/>
                  </a:lnTo>
                  <a:cubicBezTo>
                    <a:pt x="0" y="3049"/>
                    <a:pt x="3049" y="0"/>
                    <a:pt x="6817" y="0"/>
                  </a:cubicBezTo>
                  <a:lnTo>
                    <a:pt x="126482" y="0"/>
                  </a:lnTo>
                  <a:cubicBezTo>
                    <a:pt x="130250" y="0"/>
                    <a:pt x="133299" y="3049"/>
                    <a:pt x="133299" y="6817"/>
                  </a:cubicBezTo>
                  <a:lnTo>
                    <a:pt x="133299" y="44170"/>
                  </a:lnTo>
                  <a:close/>
                </a:path>
              </a:pathLst>
            </a:custGeom>
            <a:solidFill>
              <a:srgbClr val="4D4D4D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41F238B3-3FD8-DA10-5C4D-C0253480C303}"/>
                </a:ext>
              </a:extLst>
            </p:cNvPr>
            <p:cNvSpPr/>
            <p:nvPr/>
          </p:nvSpPr>
          <p:spPr>
            <a:xfrm>
              <a:off x="850896" y="1376932"/>
              <a:ext cx="66649" cy="50987"/>
            </a:xfrm>
            <a:custGeom>
              <a:avLst/>
              <a:gdLst>
                <a:gd name="connsiteX0" fmla="*/ 59833 w 66649"/>
                <a:gd name="connsiteY0" fmla="*/ 0 h 50987"/>
                <a:gd name="connsiteX1" fmla="*/ 0 w 66649"/>
                <a:gd name="connsiteY1" fmla="*/ 0 h 50987"/>
                <a:gd name="connsiteX2" fmla="*/ 0 w 66649"/>
                <a:gd name="connsiteY2" fmla="*/ 50987 h 50987"/>
                <a:gd name="connsiteX3" fmla="*/ 59833 w 66649"/>
                <a:gd name="connsiteY3" fmla="*/ 50987 h 50987"/>
                <a:gd name="connsiteX4" fmla="*/ 66650 w 66649"/>
                <a:gd name="connsiteY4" fmla="*/ 44170 h 50987"/>
                <a:gd name="connsiteX5" fmla="*/ 66650 w 66649"/>
                <a:gd name="connsiteY5" fmla="*/ 6817 h 50987"/>
                <a:gd name="connsiteX6" fmla="*/ 59833 w 66649"/>
                <a:gd name="connsiteY6" fmla="*/ 0 h 5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49" h="50987">
                  <a:moveTo>
                    <a:pt x="59833" y="0"/>
                  </a:moveTo>
                  <a:lnTo>
                    <a:pt x="0" y="0"/>
                  </a:lnTo>
                  <a:lnTo>
                    <a:pt x="0" y="50987"/>
                  </a:lnTo>
                  <a:lnTo>
                    <a:pt x="59833" y="50987"/>
                  </a:lnTo>
                  <a:cubicBezTo>
                    <a:pt x="63601" y="50987"/>
                    <a:pt x="66650" y="47938"/>
                    <a:pt x="66650" y="44170"/>
                  </a:cubicBezTo>
                  <a:lnTo>
                    <a:pt x="66650" y="6817"/>
                  </a:lnTo>
                  <a:cubicBezTo>
                    <a:pt x="66650" y="3049"/>
                    <a:pt x="63601" y="0"/>
                    <a:pt x="59833" y="0"/>
                  </a:cubicBezTo>
                  <a:close/>
                </a:path>
              </a:pathLst>
            </a:custGeom>
            <a:solidFill>
              <a:srgbClr val="404040"/>
            </a:solidFill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4" name="Group 393">
              <a:extLst>
                <a:ext uri="{FF2B5EF4-FFF2-40B4-BE49-F238E27FC236}">
                  <a16:creationId xmlns:a16="http://schemas.microsoft.com/office/drawing/2014/main" id="{C5AE7CB6-9BDC-F6F7-5F5D-5CB9FB49BF2B}"/>
                </a:ext>
              </a:extLst>
            </p:cNvPr>
            <p:cNvGrpSpPr/>
            <p:nvPr/>
          </p:nvGrpSpPr>
          <p:grpSpPr>
            <a:xfrm>
              <a:off x="796531" y="1395250"/>
              <a:ext cx="108719" cy="14340"/>
              <a:chOff x="796531" y="1395250"/>
              <a:chExt cx="108719" cy="14340"/>
            </a:xfrm>
          </p:grpSpPr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DC175E9B-E585-D2C0-3A3D-DBA99E68E9A1}"/>
                  </a:ext>
                </a:extLst>
              </p:cNvPr>
              <p:cNvSpPr/>
              <p:nvPr/>
            </p:nvSpPr>
            <p:spPr>
              <a:xfrm>
                <a:off x="79653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85 w 12947"/>
                  <a:gd name="connsiteY7" fmla="*/ 0 h 14340"/>
                  <a:gd name="connsiteX8" fmla="*/ 4549 w 12947"/>
                  <a:gd name="connsiteY8" fmla="*/ 1936 h 14340"/>
                  <a:gd name="connsiteX9" fmla="*/ 4549 w 12947"/>
                  <a:gd name="connsiteY9" fmla="*/ 3826 h 14340"/>
                  <a:gd name="connsiteX10" fmla="*/ 2903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398 w 12947"/>
                  <a:gd name="connsiteY20" fmla="*/ 12405 h 14340"/>
                  <a:gd name="connsiteX21" fmla="*/ 8398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85" y="0"/>
                    </a:cubicBezTo>
                    <a:cubicBezTo>
                      <a:pt x="5419" y="0"/>
                      <a:pt x="4549" y="869"/>
                      <a:pt x="4549" y="1936"/>
                    </a:cubicBezTo>
                    <a:lnTo>
                      <a:pt x="4549" y="3826"/>
                    </a:lnTo>
                    <a:lnTo>
                      <a:pt x="2903" y="2875"/>
                    </a:lnTo>
                    <a:cubicBezTo>
                      <a:pt x="1976" y="2342"/>
                      <a:pt x="805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398" y="13471"/>
                      <a:pt x="8398" y="12405"/>
                    </a:cubicBezTo>
                    <a:lnTo>
                      <a:pt x="8398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896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F9341DA5-BA6F-B2FC-039B-D1CEA4E6509B}"/>
                  </a:ext>
                </a:extLst>
              </p:cNvPr>
              <p:cNvSpPr/>
              <p:nvPr/>
            </p:nvSpPr>
            <p:spPr>
              <a:xfrm>
                <a:off x="820471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44 w 12947"/>
                  <a:gd name="connsiteY22" fmla="*/ 11454 h 14340"/>
                  <a:gd name="connsiteX23" fmla="*/ 12676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64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43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D7C046CB-36B5-7D35-0BC8-538548E0C1A0}"/>
                  </a:ext>
                </a:extLst>
              </p:cNvPr>
              <p:cNvSpPr/>
              <p:nvPr/>
            </p:nvSpPr>
            <p:spPr>
              <a:xfrm>
                <a:off x="844411" y="1395250"/>
                <a:ext cx="12945" cy="14340"/>
              </a:xfrm>
              <a:custGeom>
                <a:avLst/>
                <a:gdLst>
                  <a:gd name="connsiteX0" fmla="*/ 11981 w 12945"/>
                  <a:gd name="connsiteY0" fmla="*/ 8115 h 14340"/>
                  <a:gd name="connsiteX1" fmla="*/ 10334 w 12945"/>
                  <a:gd name="connsiteY1" fmla="*/ 7165 h 14340"/>
                  <a:gd name="connsiteX2" fmla="*/ 11981 w 12945"/>
                  <a:gd name="connsiteY2" fmla="*/ 6214 h 14340"/>
                  <a:gd name="connsiteX3" fmla="*/ 12688 w 12945"/>
                  <a:gd name="connsiteY3" fmla="*/ 3582 h 14340"/>
                  <a:gd name="connsiteX4" fmla="*/ 10056 w 12945"/>
                  <a:gd name="connsiteY4" fmla="*/ 2875 h 14340"/>
                  <a:gd name="connsiteX5" fmla="*/ 8410 w 12945"/>
                  <a:gd name="connsiteY5" fmla="*/ 3826 h 14340"/>
                  <a:gd name="connsiteX6" fmla="*/ 8410 w 12945"/>
                  <a:gd name="connsiteY6" fmla="*/ 1936 h 14340"/>
                  <a:gd name="connsiteX7" fmla="*/ 6474 w 12945"/>
                  <a:gd name="connsiteY7" fmla="*/ 0 h 14340"/>
                  <a:gd name="connsiteX8" fmla="*/ 4538 w 12945"/>
                  <a:gd name="connsiteY8" fmla="*/ 1936 h 14340"/>
                  <a:gd name="connsiteX9" fmla="*/ 4538 w 12945"/>
                  <a:gd name="connsiteY9" fmla="*/ 3826 h 14340"/>
                  <a:gd name="connsiteX10" fmla="*/ 2891 w 12945"/>
                  <a:gd name="connsiteY10" fmla="*/ 2875 h 14340"/>
                  <a:gd name="connsiteX11" fmla="*/ 260 w 12945"/>
                  <a:gd name="connsiteY11" fmla="*/ 3582 h 14340"/>
                  <a:gd name="connsiteX12" fmla="*/ 967 w 12945"/>
                  <a:gd name="connsiteY12" fmla="*/ 6214 h 14340"/>
                  <a:gd name="connsiteX13" fmla="*/ 2613 w 12945"/>
                  <a:gd name="connsiteY13" fmla="*/ 7165 h 14340"/>
                  <a:gd name="connsiteX14" fmla="*/ 967 w 12945"/>
                  <a:gd name="connsiteY14" fmla="*/ 8115 h 14340"/>
                  <a:gd name="connsiteX15" fmla="*/ 260 w 12945"/>
                  <a:gd name="connsiteY15" fmla="*/ 10747 h 14340"/>
                  <a:gd name="connsiteX16" fmla="*/ 2891 w 12945"/>
                  <a:gd name="connsiteY16" fmla="*/ 11454 h 14340"/>
                  <a:gd name="connsiteX17" fmla="*/ 4538 w 12945"/>
                  <a:gd name="connsiteY17" fmla="*/ 10503 h 14340"/>
                  <a:gd name="connsiteX18" fmla="*/ 4538 w 12945"/>
                  <a:gd name="connsiteY18" fmla="*/ 12405 h 14340"/>
                  <a:gd name="connsiteX19" fmla="*/ 6474 w 12945"/>
                  <a:gd name="connsiteY19" fmla="*/ 14341 h 14340"/>
                  <a:gd name="connsiteX20" fmla="*/ 8410 w 12945"/>
                  <a:gd name="connsiteY20" fmla="*/ 12405 h 14340"/>
                  <a:gd name="connsiteX21" fmla="*/ 8410 w 12945"/>
                  <a:gd name="connsiteY21" fmla="*/ 10503 h 14340"/>
                  <a:gd name="connsiteX22" fmla="*/ 10044 w 12945"/>
                  <a:gd name="connsiteY22" fmla="*/ 11454 h 14340"/>
                  <a:gd name="connsiteX23" fmla="*/ 12676 w 12945"/>
                  <a:gd name="connsiteY23" fmla="*/ 10747 h 14340"/>
                  <a:gd name="connsiteX24" fmla="*/ 11981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896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44" y="11454"/>
                    </a:lnTo>
                    <a:cubicBezTo>
                      <a:pt x="10972" y="11987"/>
                      <a:pt x="12154" y="11674"/>
                      <a:pt x="12676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FFA86C64-529F-5B6B-77C6-53059943ED6A}"/>
                  </a:ext>
                </a:extLst>
              </p:cNvPr>
              <p:cNvSpPr/>
              <p:nvPr/>
            </p:nvSpPr>
            <p:spPr>
              <a:xfrm>
                <a:off x="868362" y="1395250"/>
                <a:ext cx="12947" cy="14340"/>
              </a:xfrm>
              <a:custGeom>
                <a:avLst/>
                <a:gdLst>
                  <a:gd name="connsiteX0" fmla="*/ 11981 w 12947"/>
                  <a:gd name="connsiteY0" fmla="*/ 8115 h 14340"/>
                  <a:gd name="connsiteX1" fmla="*/ 10334 w 12947"/>
                  <a:gd name="connsiteY1" fmla="*/ 7165 h 14340"/>
                  <a:gd name="connsiteX2" fmla="*/ 11981 w 12947"/>
                  <a:gd name="connsiteY2" fmla="*/ 6214 h 14340"/>
                  <a:gd name="connsiteX3" fmla="*/ 12688 w 12947"/>
                  <a:gd name="connsiteY3" fmla="*/ 3582 h 14340"/>
                  <a:gd name="connsiteX4" fmla="*/ 10056 w 12947"/>
                  <a:gd name="connsiteY4" fmla="*/ 2875 h 14340"/>
                  <a:gd name="connsiteX5" fmla="*/ 8410 w 12947"/>
                  <a:gd name="connsiteY5" fmla="*/ 3826 h 14340"/>
                  <a:gd name="connsiteX6" fmla="*/ 8410 w 12947"/>
                  <a:gd name="connsiteY6" fmla="*/ 1936 h 14340"/>
                  <a:gd name="connsiteX7" fmla="*/ 6474 w 12947"/>
                  <a:gd name="connsiteY7" fmla="*/ 0 h 14340"/>
                  <a:gd name="connsiteX8" fmla="*/ 4538 w 12947"/>
                  <a:gd name="connsiteY8" fmla="*/ 1936 h 14340"/>
                  <a:gd name="connsiteX9" fmla="*/ 4538 w 12947"/>
                  <a:gd name="connsiteY9" fmla="*/ 3826 h 14340"/>
                  <a:gd name="connsiteX10" fmla="*/ 2891 w 12947"/>
                  <a:gd name="connsiteY10" fmla="*/ 2875 h 14340"/>
                  <a:gd name="connsiteX11" fmla="*/ 260 w 12947"/>
                  <a:gd name="connsiteY11" fmla="*/ 3582 h 14340"/>
                  <a:gd name="connsiteX12" fmla="*/ 967 w 12947"/>
                  <a:gd name="connsiteY12" fmla="*/ 6214 h 14340"/>
                  <a:gd name="connsiteX13" fmla="*/ 2613 w 12947"/>
                  <a:gd name="connsiteY13" fmla="*/ 7165 h 14340"/>
                  <a:gd name="connsiteX14" fmla="*/ 967 w 12947"/>
                  <a:gd name="connsiteY14" fmla="*/ 8115 h 14340"/>
                  <a:gd name="connsiteX15" fmla="*/ 260 w 12947"/>
                  <a:gd name="connsiteY15" fmla="*/ 10747 h 14340"/>
                  <a:gd name="connsiteX16" fmla="*/ 2891 w 12947"/>
                  <a:gd name="connsiteY16" fmla="*/ 11454 h 14340"/>
                  <a:gd name="connsiteX17" fmla="*/ 4538 w 12947"/>
                  <a:gd name="connsiteY17" fmla="*/ 10503 h 14340"/>
                  <a:gd name="connsiteX18" fmla="*/ 4538 w 12947"/>
                  <a:gd name="connsiteY18" fmla="*/ 12405 h 14340"/>
                  <a:gd name="connsiteX19" fmla="*/ 6474 w 12947"/>
                  <a:gd name="connsiteY19" fmla="*/ 14341 h 14340"/>
                  <a:gd name="connsiteX20" fmla="*/ 8410 w 12947"/>
                  <a:gd name="connsiteY20" fmla="*/ 12405 h 14340"/>
                  <a:gd name="connsiteX21" fmla="*/ 8410 w 12947"/>
                  <a:gd name="connsiteY21" fmla="*/ 10503 h 14340"/>
                  <a:gd name="connsiteX22" fmla="*/ 10056 w 12947"/>
                  <a:gd name="connsiteY22" fmla="*/ 11454 h 14340"/>
                  <a:gd name="connsiteX23" fmla="*/ 12688 w 12947"/>
                  <a:gd name="connsiteY23" fmla="*/ 10747 h 14340"/>
                  <a:gd name="connsiteX24" fmla="*/ 11981 w 12947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7" h="14340">
                    <a:moveTo>
                      <a:pt x="11981" y="8115"/>
                    </a:moveTo>
                    <a:lnTo>
                      <a:pt x="10334" y="7165"/>
                    </a:lnTo>
                    <a:lnTo>
                      <a:pt x="11981" y="6214"/>
                    </a:lnTo>
                    <a:cubicBezTo>
                      <a:pt x="12908" y="5681"/>
                      <a:pt x="13221" y="4498"/>
                      <a:pt x="12688" y="3582"/>
                    </a:cubicBezTo>
                    <a:cubicBezTo>
                      <a:pt x="12154" y="2655"/>
                      <a:pt x="10972" y="2342"/>
                      <a:pt x="10056" y="2875"/>
                    </a:cubicBezTo>
                    <a:lnTo>
                      <a:pt x="8410" y="3826"/>
                    </a:lnTo>
                    <a:lnTo>
                      <a:pt x="8410" y="1936"/>
                    </a:lnTo>
                    <a:cubicBezTo>
                      <a:pt x="8410" y="869"/>
                      <a:pt x="7540" y="0"/>
                      <a:pt x="6474" y="0"/>
                    </a:cubicBezTo>
                    <a:cubicBezTo>
                      <a:pt x="5407" y="0"/>
                      <a:pt x="4538" y="869"/>
                      <a:pt x="4538" y="1936"/>
                    </a:cubicBezTo>
                    <a:lnTo>
                      <a:pt x="4538" y="3826"/>
                    </a:lnTo>
                    <a:lnTo>
                      <a:pt x="2891" y="2875"/>
                    </a:lnTo>
                    <a:cubicBezTo>
                      <a:pt x="1976" y="2342"/>
                      <a:pt x="793" y="2655"/>
                      <a:pt x="260" y="3582"/>
                    </a:cubicBezTo>
                    <a:cubicBezTo>
                      <a:pt x="-273" y="4510"/>
                      <a:pt x="40" y="5681"/>
                      <a:pt x="967" y="6214"/>
                    </a:cubicBezTo>
                    <a:lnTo>
                      <a:pt x="2613" y="7165"/>
                    </a:lnTo>
                    <a:lnTo>
                      <a:pt x="967" y="8115"/>
                    </a:lnTo>
                    <a:cubicBezTo>
                      <a:pt x="40" y="8649"/>
                      <a:pt x="-273" y="9831"/>
                      <a:pt x="260" y="10747"/>
                    </a:cubicBezTo>
                    <a:cubicBezTo>
                      <a:pt x="793" y="11674"/>
                      <a:pt x="1976" y="11987"/>
                      <a:pt x="2891" y="11454"/>
                    </a:cubicBezTo>
                    <a:lnTo>
                      <a:pt x="4538" y="10503"/>
                    </a:lnTo>
                    <a:lnTo>
                      <a:pt x="4538" y="12405"/>
                    </a:lnTo>
                    <a:cubicBezTo>
                      <a:pt x="4538" y="13471"/>
                      <a:pt x="5407" y="14341"/>
                      <a:pt x="6474" y="14341"/>
                    </a:cubicBezTo>
                    <a:cubicBezTo>
                      <a:pt x="7540" y="14341"/>
                      <a:pt x="8410" y="13471"/>
                      <a:pt x="8410" y="12405"/>
                    </a:cubicBezTo>
                    <a:lnTo>
                      <a:pt x="8410" y="10503"/>
                    </a:lnTo>
                    <a:lnTo>
                      <a:pt x="10056" y="11454"/>
                    </a:lnTo>
                    <a:cubicBezTo>
                      <a:pt x="10984" y="11987"/>
                      <a:pt x="12154" y="11674"/>
                      <a:pt x="12688" y="10747"/>
                    </a:cubicBezTo>
                    <a:cubicBezTo>
                      <a:pt x="13221" y="9831"/>
                      <a:pt x="12908" y="8649"/>
                      <a:pt x="11981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DF0701EF-F190-6B84-4E36-39C15263753C}"/>
                  </a:ext>
                </a:extLst>
              </p:cNvPr>
              <p:cNvSpPr/>
              <p:nvPr/>
            </p:nvSpPr>
            <p:spPr>
              <a:xfrm>
                <a:off x="892305" y="1395250"/>
                <a:ext cx="12945" cy="14340"/>
              </a:xfrm>
              <a:custGeom>
                <a:avLst/>
                <a:gdLst>
                  <a:gd name="connsiteX0" fmla="*/ 11978 w 12945"/>
                  <a:gd name="connsiteY0" fmla="*/ 8115 h 14340"/>
                  <a:gd name="connsiteX1" fmla="*/ 10332 w 12945"/>
                  <a:gd name="connsiteY1" fmla="*/ 7165 h 14340"/>
                  <a:gd name="connsiteX2" fmla="*/ 11978 w 12945"/>
                  <a:gd name="connsiteY2" fmla="*/ 6214 h 14340"/>
                  <a:gd name="connsiteX3" fmla="*/ 12685 w 12945"/>
                  <a:gd name="connsiteY3" fmla="*/ 3582 h 14340"/>
                  <a:gd name="connsiteX4" fmla="*/ 10054 w 12945"/>
                  <a:gd name="connsiteY4" fmla="*/ 2875 h 14340"/>
                  <a:gd name="connsiteX5" fmla="*/ 8407 w 12945"/>
                  <a:gd name="connsiteY5" fmla="*/ 3826 h 14340"/>
                  <a:gd name="connsiteX6" fmla="*/ 8407 w 12945"/>
                  <a:gd name="connsiteY6" fmla="*/ 1936 h 14340"/>
                  <a:gd name="connsiteX7" fmla="*/ 6471 w 12945"/>
                  <a:gd name="connsiteY7" fmla="*/ 0 h 14340"/>
                  <a:gd name="connsiteX8" fmla="*/ 4535 w 12945"/>
                  <a:gd name="connsiteY8" fmla="*/ 1936 h 14340"/>
                  <a:gd name="connsiteX9" fmla="*/ 4535 w 12945"/>
                  <a:gd name="connsiteY9" fmla="*/ 3826 h 14340"/>
                  <a:gd name="connsiteX10" fmla="*/ 2889 w 12945"/>
                  <a:gd name="connsiteY10" fmla="*/ 2875 h 14340"/>
                  <a:gd name="connsiteX11" fmla="*/ 257 w 12945"/>
                  <a:gd name="connsiteY11" fmla="*/ 3582 h 14340"/>
                  <a:gd name="connsiteX12" fmla="*/ 964 w 12945"/>
                  <a:gd name="connsiteY12" fmla="*/ 6214 h 14340"/>
                  <a:gd name="connsiteX13" fmla="*/ 2611 w 12945"/>
                  <a:gd name="connsiteY13" fmla="*/ 7165 h 14340"/>
                  <a:gd name="connsiteX14" fmla="*/ 964 w 12945"/>
                  <a:gd name="connsiteY14" fmla="*/ 8115 h 14340"/>
                  <a:gd name="connsiteX15" fmla="*/ 257 w 12945"/>
                  <a:gd name="connsiteY15" fmla="*/ 10747 h 14340"/>
                  <a:gd name="connsiteX16" fmla="*/ 2889 w 12945"/>
                  <a:gd name="connsiteY16" fmla="*/ 11454 h 14340"/>
                  <a:gd name="connsiteX17" fmla="*/ 4535 w 12945"/>
                  <a:gd name="connsiteY17" fmla="*/ 10503 h 14340"/>
                  <a:gd name="connsiteX18" fmla="*/ 4535 w 12945"/>
                  <a:gd name="connsiteY18" fmla="*/ 12405 h 14340"/>
                  <a:gd name="connsiteX19" fmla="*/ 6471 w 12945"/>
                  <a:gd name="connsiteY19" fmla="*/ 14341 h 14340"/>
                  <a:gd name="connsiteX20" fmla="*/ 8407 w 12945"/>
                  <a:gd name="connsiteY20" fmla="*/ 12405 h 14340"/>
                  <a:gd name="connsiteX21" fmla="*/ 8407 w 12945"/>
                  <a:gd name="connsiteY21" fmla="*/ 10503 h 14340"/>
                  <a:gd name="connsiteX22" fmla="*/ 10054 w 12945"/>
                  <a:gd name="connsiteY22" fmla="*/ 11454 h 14340"/>
                  <a:gd name="connsiteX23" fmla="*/ 12685 w 12945"/>
                  <a:gd name="connsiteY23" fmla="*/ 10747 h 14340"/>
                  <a:gd name="connsiteX24" fmla="*/ 11978 w 12945"/>
                  <a:gd name="connsiteY24" fmla="*/ 8115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45" h="14340">
                    <a:moveTo>
                      <a:pt x="11978" y="8115"/>
                    </a:moveTo>
                    <a:lnTo>
                      <a:pt x="10332" y="7165"/>
                    </a:lnTo>
                    <a:lnTo>
                      <a:pt x="11978" y="6214"/>
                    </a:lnTo>
                    <a:cubicBezTo>
                      <a:pt x="12906" y="5681"/>
                      <a:pt x="13219" y="4498"/>
                      <a:pt x="12685" y="3582"/>
                    </a:cubicBezTo>
                    <a:cubicBezTo>
                      <a:pt x="12152" y="2655"/>
                      <a:pt x="10969" y="2342"/>
                      <a:pt x="10054" y="2875"/>
                    </a:cubicBezTo>
                    <a:lnTo>
                      <a:pt x="8407" y="3826"/>
                    </a:lnTo>
                    <a:lnTo>
                      <a:pt x="8407" y="1936"/>
                    </a:lnTo>
                    <a:cubicBezTo>
                      <a:pt x="8407" y="869"/>
                      <a:pt x="7538" y="0"/>
                      <a:pt x="6471" y="0"/>
                    </a:cubicBezTo>
                    <a:cubicBezTo>
                      <a:pt x="5405" y="0"/>
                      <a:pt x="4535" y="869"/>
                      <a:pt x="4535" y="1936"/>
                    </a:cubicBezTo>
                    <a:lnTo>
                      <a:pt x="4535" y="3826"/>
                    </a:lnTo>
                    <a:lnTo>
                      <a:pt x="2889" y="2875"/>
                    </a:lnTo>
                    <a:cubicBezTo>
                      <a:pt x="1973" y="2342"/>
                      <a:pt x="791" y="2655"/>
                      <a:pt x="257" y="3582"/>
                    </a:cubicBezTo>
                    <a:cubicBezTo>
                      <a:pt x="-276" y="4510"/>
                      <a:pt x="49" y="5681"/>
                      <a:pt x="964" y="6214"/>
                    </a:cubicBezTo>
                    <a:lnTo>
                      <a:pt x="2611" y="7165"/>
                    </a:lnTo>
                    <a:lnTo>
                      <a:pt x="964" y="8115"/>
                    </a:lnTo>
                    <a:cubicBezTo>
                      <a:pt x="49" y="8649"/>
                      <a:pt x="-276" y="9831"/>
                      <a:pt x="257" y="10747"/>
                    </a:cubicBezTo>
                    <a:cubicBezTo>
                      <a:pt x="791" y="11674"/>
                      <a:pt x="1973" y="11987"/>
                      <a:pt x="2889" y="11454"/>
                    </a:cubicBezTo>
                    <a:lnTo>
                      <a:pt x="4535" y="10503"/>
                    </a:lnTo>
                    <a:lnTo>
                      <a:pt x="4535" y="12405"/>
                    </a:lnTo>
                    <a:cubicBezTo>
                      <a:pt x="4535" y="13471"/>
                      <a:pt x="5405" y="14341"/>
                      <a:pt x="6471" y="14341"/>
                    </a:cubicBezTo>
                    <a:cubicBezTo>
                      <a:pt x="7538" y="14341"/>
                      <a:pt x="8407" y="13471"/>
                      <a:pt x="8407" y="12405"/>
                    </a:cubicBezTo>
                    <a:lnTo>
                      <a:pt x="8407" y="10503"/>
                    </a:lnTo>
                    <a:lnTo>
                      <a:pt x="10054" y="11454"/>
                    </a:lnTo>
                    <a:cubicBezTo>
                      <a:pt x="10981" y="11987"/>
                      <a:pt x="12164" y="11674"/>
                      <a:pt x="12685" y="10747"/>
                    </a:cubicBezTo>
                    <a:cubicBezTo>
                      <a:pt x="13219" y="9831"/>
                      <a:pt x="12906" y="8649"/>
                      <a:pt x="11978" y="81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6D930A92-FA01-B7F9-F02C-6FEE000BBF82}"/>
              </a:ext>
            </a:extLst>
          </p:cNvPr>
          <p:cNvGrpSpPr/>
          <p:nvPr/>
        </p:nvGrpSpPr>
        <p:grpSpPr>
          <a:xfrm>
            <a:off x="9213447" y="4338860"/>
            <a:ext cx="177367" cy="211859"/>
            <a:chOff x="4762250" y="1265851"/>
            <a:chExt cx="177367" cy="211859"/>
          </a:xfrm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856575E-09D3-77C9-2EC6-421FB741035E}"/>
                </a:ext>
              </a:extLst>
            </p:cNvPr>
            <p:cNvSpPr/>
            <p:nvPr/>
          </p:nvSpPr>
          <p:spPr>
            <a:xfrm>
              <a:off x="4762250" y="1265851"/>
              <a:ext cx="177367" cy="211859"/>
            </a:xfrm>
            <a:custGeom>
              <a:avLst/>
              <a:gdLst>
                <a:gd name="connsiteX0" fmla="*/ 88684 w 177367"/>
                <a:gd name="connsiteY0" fmla="*/ 0 h 211859"/>
                <a:gd name="connsiteX1" fmla="*/ 0 w 177367"/>
                <a:gd name="connsiteY1" fmla="*/ 37064 h 211859"/>
                <a:gd name="connsiteX2" fmla="*/ 16515 w 177367"/>
                <a:gd name="connsiteY2" fmla="*/ 148927 h 211859"/>
                <a:gd name="connsiteX3" fmla="*/ 88684 w 177367"/>
                <a:gd name="connsiteY3" fmla="*/ 211859 h 211859"/>
                <a:gd name="connsiteX4" fmla="*/ 160853 w 177367"/>
                <a:gd name="connsiteY4" fmla="*/ 148927 h 211859"/>
                <a:gd name="connsiteX5" fmla="*/ 177368 w 177367"/>
                <a:gd name="connsiteY5" fmla="*/ 37064 h 211859"/>
                <a:gd name="connsiteX6" fmla="*/ 88684 w 177367"/>
                <a:gd name="connsiteY6" fmla="*/ 0 h 21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67" h="211859">
                  <a:moveTo>
                    <a:pt x="88684" y="0"/>
                  </a:moveTo>
                  <a:lnTo>
                    <a:pt x="0" y="37064"/>
                  </a:lnTo>
                  <a:cubicBezTo>
                    <a:pt x="0" y="37064"/>
                    <a:pt x="6401" y="105666"/>
                    <a:pt x="16515" y="148927"/>
                  </a:cubicBezTo>
                  <a:cubicBezTo>
                    <a:pt x="21192" y="168920"/>
                    <a:pt x="88684" y="211859"/>
                    <a:pt x="88684" y="211859"/>
                  </a:cubicBezTo>
                  <a:cubicBezTo>
                    <a:pt x="88684" y="211859"/>
                    <a:pt x="156176" y="168949"/>
                    <a:pt x="160853" y="148927"/>
                  </a:cubicBezTo>
                  <a:cubicBezTo>
                    <a:pt x="170966" y="105666"/>
                    <a:pt x="177368" y="37064"/>
                    <a:pt x="177368" y="37064"/>
                  </a:cubicBezTo>
                  <a:lnTo>
                    <a:pt x="88684" y="0"/>
                  </a:lnTo>
                  <a:close/>
                </a:path>
              </a:pathLst>
            </a:custGeom>
            <a:solidFill>
              <a:schemeClr val="tx1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F9AE94D5-D79F-0194-3BF0-FF91062534B3}"/>
                </a:ext>
              </a:extLst>
            </p:cNvPr>
            <p:cNvSpPr/>
            <p:nvPr/>
          </p:nvSpPr>
          <p:spPr>
            <a:xfrm>
              <a:off x="4850933" y="1265851"/>
              <a:ext cx="88683" cy="211829"/>
            </a:xfrm>
            <a:custGeom>
              <a:avLst/>
              <a:gdLst>
                <a:gd name="connsiteX0" fmla="*/ 72169 w 88683"/>
                <a:gd name="connsiteY0" fmla="*/ 148898 h 211829"/>
                <a:gd name="connsiteX1" fmla="*/ 88684 w 88683"/>
                <a:gd name="connsiteY1" fmla="*/ 37034 h 211829"/>
                <a:gd name="connsiteX2" fmla="*/ 0 w 88683"/>
                <a:gd name="connsiteY2" fmla="*/ 0 h 211829"/>
                <a:gd name="connsiteX3" fmla="*/ 0 w 88683"/>
                <a:gd name="connsiteY3" fmla="*/ 211830 h 211829"/>
                <a:gd name="connsiteX4" fmla="*/ 72169 w 88683"/>
                <a:gd name="connsiteY4" fmla="*/ 148898 h 21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3" h="211829">
                  <a:moveTo>
                    <a:pt x="72169" y="148898"/>
                  </a:moveTo>
                  <a:cubicBezTo>
                    <a:pt x="82282" y="105637"/>
                    <a:pt x="88684" y="37034"/>
                    <a:pt x="88684" y="37034"/>
                  </a:cubicBezTo>
                  <a:lnTo>
                    <a:pt x="0" y="0"/>
                  </a:lnTo>
                  <a:lnTo>
                    <a:pt x="0" y="211830"/>
                  </a:lnTo>
                  <a:cubicBezTo>
                    <a:pt x="0" y="211830"/>
                    <a:pt x="67492" y="168920"/>
                    <a:pt x="72169" y="148898"/>
                  </a:cubicBezTo>
                  <a:close/>
                </a:path>
              </a:pathLst>
            </a:custGeom>
            <a:solidFill>
              <a:srgbClr val="40404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7E5AA50-8226-59A1-529D-67CB8527F576}"/>
                </a:ext>
              </a:extLst>
            </p:cNvPr>
            <p:cNvSpPr/>
            <p:nvPr/>
          </p:nvSpPr>
          <p:spPr>
            <a:xfrm>
              <a:off x="4777917" y="1281927"/>
              <a:ext cx="146033" cy="178069"/>
            </a:xfrm>
            <a:custGeom>
              <a:avLst/>
              <a:gdLst>
                <a:gd name="connsiteX0" fmla="*/ 73017 w 146033"/>
                <a:gd name="connsiteY0" fmla="*/ 178069 h 178069"/>
                <a:gd name="connsiteX1" fmla="*/ 15229 w 146033"/>
                <a:gd name="connsiteY1" fmla="*/ 129255 h 178069"/>
                <a:gd name="connsiteX2" fmla="*/ 0 w 146033"/>
                <a:gd name="connsiteY2" fmla="*/ 30516 h 178069"/>
                <a:gd name="connsiteX3" fmla="*/ 73017 w 146033"/>
                <a:gd name="connsiteY3" fmla="*/ 0 h 178069"/>
                <a:gd name="connsiteX4" fmla="*/ 146033 w 146033"/>
                <a:gd name="connsiteY4" fmla="*/ 30516 h 178069"/>
                <a:gd name="connsiteX5" fmla="*/ 130746 w 146033"/>
                <a:gd name="connsiteY5" fmla="*/ 129460 h 178069"/>
                <a:gd name="connsiteX6" fmla="*/ 73017 w 146033"/>
                <a:gd name="connsiteY6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3" h="178069">
                  <a:moveTo>
                    <a:pt x="73017" y="178069"/>
                  </a:moveTo>
                  <a:cubicBezTo>
                    <a:pt x="43933" y="158719"/>
                    <a:pt x="17889" y="136884"/>
                    <a:pt x="15229" y="129255"/>
                  </a:cubicBezTo>
                  <a:cubicBezTo>
                    <a:pt x="7629" y="96664"/>
                    <a:pt x="2075" y="54397"/>
                    <a:pt x="0" y="30516"/>
                  </a:cubicBezTo>
                  <a:lnTo>
                    <a:pt x="73017" y="0"/>
                  </a:lnTo>
                  <a:lnTo>
                    <a:pt x="146033" y="30516"/>
                  </a:lnTo>
                  <a:cubicBezTo>
                    <a:pt x="143958" y="54426"/>
                    <a:pt x="138404" y="96751"/>
                    <a:pt x="130746" y="129460"/>
                  </a:cubicBezTo>
                  <a:cubicBezTo>
                    <a:pt x="128144" y="136913"/>
                    <a:pt x="102100" y="158748"/>
                    <a:pt x="73017" y="178069"/>
                  </a:cubicBezTo>
                  <a:close/>
                </a:path>
              </a:pathLst>
            </a:custGeom>
            <a:solidFill>
              <a:srgbClr val="7F60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AF4F2932-75A2-2ADD-DE07-72BFE4DB4014}"/>
                </a:ext>
              </a:extLst>
            </p:cNvPr>
            <p:cNvSpPr/>
            <p:nvPr/>
          </p:nvSpPr>
          <p:spPr>
            <a:xfrm>
              <a:off x="4850933" y="1281927"/>
              <a:ext cx="73016" cy="178069"/>
            </a:xfrm>
            <a:custGeom>
              <a:avLst/>
              <a:gdLst>
                <a:gd name="connsiteX0" fmla="*/ 0 w 73016"/>
                <a:gd name="connsiteY0" fmla="*/ 178069 h 178069"/>
                <a:gd name="connsiteX1" fmla="*/ 57729 w 73016"/>
                <a:gd name="connsiteY1" fmla="*/ 129460 h 178069"/>
                <a:gd name="connsiteX2" fmla="*/ 73017 w 73016"/>
                <a:gd name="connsiteY2" fmla="*/ 30516 h 178069"/>
                <a:gd name="connsiteX3" fmla="*/ 0 w 73016"/>
                <a:gd name="connsiteY3" fmla="*/ 0 h 178069"/>
                <a:gd name="connsiteX4" fmla="*/ 0 w 73016"/>
                <a:gd name="connsiteY4" fmla="*/ 178069 h 178069"/>
                <a:gd name="connsiteX5" fmla="*/ 0 w 73016"/>
                <a:gd name="connsiteY5" fmla="*/ 178069 h 1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16" h="178069">
                  <a:moveTo>
                    <a:pt x="0" y="178069"/>
                  </a:moveTo>
                  <a:cubicBezTo>
                    <a:pt x="29084" y="158748"/>
                    <a:pt x="55128" y="136913"/>
                    <a:pt x="57729" y="129460"/>
                  </a:cubicBezTo>
                  <a:cubicBezTo>
                    <a:pt x="65388" y="96722"/>
                    <a:pt x="70941" y="54426"/>
                    <a:pt x="73017" y="30516"/>
                  </a:cubicBezTo>
                  <a:lnTo>
                    <a:pt x="0" y="0"/>
                  </a:lnTo>
                  <a:lnTo>
                    <a:pt x="0" y="178069"/>
                  </a:lnTo>
                  <a:lnTo>
                    <a:pt x="0" y="178069"/>
                  </a:lnTo>
                  <a:close/>
                </a:path>
              </a:pathLst>
            </a:custGeom>
            <a:solidFill>
              <a:srgbClr val="AC8300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37AE7C8-7E9A-5BD4-0517-7EBD6E2DD155}"/>
                </a:ext>
              </a:extLst>
            </p:cNvPr>
            <p:cNvSpPr/>
            <p:nvPr/>
          </p:nvSpPr>
          <p:spPr>
            <a:xfrm>
              <a:off x="4820037" y="1340855"/>
              <a:ext cx="83422" cy="61821"/>
            </a:xfrm>
            <a:custGeom>
              <a:avLst/>
              <a:gdLst>
                <a:gd name="connsiteX0" fmla="*/ 30896 w 83422"/>
                <a:gd name="connsiteY0" fmla="*/ 61821 h 61821"/>
                <a:gd name="connsiteX1" fmla="*/ 24349 w 83422"/>
                <a:gd name="connsiteY1" fmla="*/ 59103 h 61821"/>
                <a:gd name="connsiteX2" fmla="*/ 2718 w 83422"/>
                <a:gd name="connsiteY2" fmla="*/ 37473 h 61821"/>
                <a:gd name="connsiteX3" fmla="*/ 2718 w 83422"/>
                <a:gd name="connsiteY3" fmla="*/ 24349 h 61821"/>
                <a:gd name="connsiteX4" fmla="*/ 15813 w 83422"/>
                <a:gd name="connsiteY4" fmla="*/ 24349 h 61821"/>
                <a:gd name="connsiteX5" fmla="*/ 30896 w 83422"/>
                <a:gd name="connsiteY5" fmla="*/ 39431 h 61821"/>
                <a:gd name="connsiteX6" fmla="*/ 67609 w 83422"/>
                <a:gd name="connsiteY6" fmla="*/ 2718 h 61821"/>
                <a:gd name="connsiteX7" fmla="*/ 80704 w 83422"/>
                <a:gd name="connsiteY7" fmla="*/ 2718 h 61821"/>
                <a:gd name="connsiteX8" fmla="*/ 80704 w 83422"/>
                <a:gd name="connsiteY8" fmla="*/ 15843 h 61821"/>
                <a:gd name="connsiteX9" fmla="*/ 37444 w 83422"/>
                <a:gd name="connsiteY9" fmla="*/ 59103 h 61821"/>
                <a:gd name="connsiteX10" fmla="*/ 30896 w 83422"/>
                <a:gd name="connsiteY10" fmla="*/ 61821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422" h="61821">
                  <a:moveTo>
                    <a:pt x="30896" y="61821"/>
                  </a:moveTo>
                  <a:cubicBezTo>
                    <a:pt x="28528" y="61821"/>
                    <a:pt x="26161" y="60915"/>
                    <a:pt x="24349" y="59103"/>
                  </a:cubicBezTo>
                  <a:lnTo>
                    <a:pt x="2718" y="37473"/>
                  </a:lnTo>
                  <a:cubicBezTo>
                    <a:pt x="-906" y="33848"/>
                    <a:pt x="-906" y="27973"/>
                    <a:pt x="2718" y="24349"/>
                  </a:cubicBezTo>
                  <a:cubicBezTo>
                    <a:pt x="6343" y="20724"/>
                    <a:pt x="12218" y="20724"/>
                    <a:pt x="15813" y="24349"/>
                  </a:cubicBezTo>
                  <a:lnTo>
                    <a:pt x="30896" y="39431"/>
                  </a:lnTo>
                  <a:lnTo>
                    <a:pt x="67609" y="2718"/>
                  </a:lnTo>
                  <a:cubicBezTo>
                    <a:pt x="71234" y="-906"/>
                    <a:pt x="77109" y="-906"/>
                    <a:pt x="80704" y="2718"/>
                  </a:cubicBezTo>
                  <a:cubicBezTo>
                    <a:pt x="84329" y="6343"/>
                    <a:pt x="84329" y="12218"/>
                    <a:pt x="80704" y="15843"/>
                  </a:cubicBezTo>
                  <a:lnTo>
                    <a:pt x="37444" y="59103"/>
                  </a:lnTo>
                  <a:cubicBezTo>
                    <a:pt x="35631" y="60915"/>
                    <a:pt x="33264" y="61821"/>
                    <a:pt x="30896" y="61821"/>
                  </a:cubicBezTo>
                  <a:close/>
                </a:path>
              </a:pathLst>
            </a:custGeom>
            <a:solidFill>
              <a:srgbClr val="FFFFFF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84F6624B-5E90-E359-7A6A-469BDCBF6F8F}"/>
                </a:ext>
              </a:extLst>
            </p:cNvPr>
            <p:cNvSpPr/>
            <p:nvPr/>
          </p:nvSpPr>
          <p:spPr>
            <a:xfrm>
              <a:off x="4850933" y="1340855"/>
              <a:ext cx="52526" cy="61821"/>
            </a:xfrm>
            <a:custGeom>
              <a:avLst/>
              <a:gdLst>
                <a:gd name="connsiteX0" fmla="*/ 6548 w 52526"/>
                <a:gd name="connsiteY0" fmla="*/ 59103 h 61821"/>
                <a:gd name="connsiteX1" fmla="*/ 49808 w 52526"/>
                <a:gd name="connsiteY1" fmla="*/ 15843 h 61821"/>
                <a:gd name="connsiteX2" fmla="*/ 49808 w 52526"/>
                <a:gd name="connsiteY2" fmla="*/ 2718 h 61821"/>
                <a:gd name="connsiteX3" fmla="*/ 36713 w 52526"/>
                <a:gd name="connsiteY3" fmla="*/ 2718 h 61821"/>
                <a:gd name="connsiteX4" fmla="*/ 0 w 52526"/>
                <a:gd name="connsiteY4" fmla="*/ 39431 h 61821"/>
                <a:gd name="connsiteX5" fmla="*/ 0 w 52526"/>
                <a:gd name="connsiteY5" fmla="*/ 61821 h 61821"/>
                <a:gd name="connsiteX6" fmla="*/ 6548 w 52526"/>
                <a:gd name="connsiteY6" fmla="*/ 59103 h 6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26" h="61821">
                  <a:moveTo>
                    <a:pt x="6548" y="59103"/>
                  </a:moveTo>
                  <a:lnTo>
                    <a:pt x="49808" y="15843"/>
                  </a:lnTo>
                  <a:cubicBezTo>
                    <a:pt x="53432" y="12218"/>
                    <a:pt x="53432" y="6343"/>
                    <a:pt x="49808" y="2718"/>
                  </a:cubicBezTo>
                  <a:cubicBezTo>
                    <a:pt x="46183" y="-906"/>
                    <a:pt x="40308" y="-906"/>
                    <a:pt x="36713" y="2718"/>
                  </a:cubicBezTo>
                  <a:lnTo>
                    <a:pt x="0" y="39431"/>
                  </a:lnTo>
                  <a:lnTo>
                    <a:pt x="0" y="61821"/>
                  </a:lnTo>
                  <a:cubicBezTo>
                    <a:pt x="2368" y="61821"/>
                    <a:pt x="4735" y="60915"/>
                    <a:pt x="6548" y="59103"/>
                  </a:cubicBezTo>
                  <a:close/>
                </a:path>
              </a:pathLst>
            </a:custGeom>
            <a:solidFill>
              <a:srgbClr val="E6EBF7"/>
            </a:solidFill>
            <a:ln w="2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2523DD4-8F76-D063-4EE3-42603857C796}"/>
              </a:ext>
            </a:extLst>
          </p:cNvPr>
          <p:cNvSpPr txBox="1"/>
          <p:nvPr/>
        </p:nvSpPr>
        <p:spPr>
          <a:xfrm>
            <a:off x="868144" y="495441"/>
            <a:ext cx="32539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anose="00000500000000000000" pitchFamily="2" charset="0"/>
              </a:rPr>
              <a:t>PENGURUSAN KATA LALUAN</a:t>
            </a:r>
          </a:p>
        </p:txBody>
      </p:sp>
    </p:spTree>
    <p:extLst>
      <p:ext uri="{BB962C8B-B14F-4D97-AF65-F5344CB8AC3E}">
        <p14:creationId xmlns:p14="http://schemas.microsoft.com/office/powerpoint/2010/main" val="2154856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072B6-8894-A7D5-4D8B-ACD093767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54CB34-8C28-0BA6-A128-1B048E9D0336}"/>
              </a:ext>
            </a:extLst>
          </p:cNvPr>
          <p:cNvSpPr txBox="1"/>
          <p:nvPr/>
        </p:nvSpPr>
        <p:spPr>
          <a:xfrm>
            <a:off x="859479" y="1501558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790F9-D72E-48EA-41CD-987270ADAAB0}"/>
              </a:ext>
            </a:extLst>
          </p:cNvPr>
          <p:cNvSpPr txBox="1"/>
          <p:nvPr/>
        </p:nvSpPr>
        <p:spPr>
          <a:xfrm>
            <a:off x="1137307" y="5461024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oppins" panose="00000500000000000000" pitchFamily="2" charset="0"/>
              </a:rPr>
              <a:t>PERANCANGAN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D7539-AC88-60C1-4ADD-E46F556852F0}"/>
              </a:ext>
            </a:extLst>
          </p:cNvPr>
          <p:cNvSpPr txBox="1"/>
          <p:nvPr/>
        </p:nvSpPr>
        <p:spPr>
          <a:xfrm>
            <a:off x="859478" y="2837841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Poppins" panose="00000500000000000000" pitchFamily="2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1400B-6533-6E17-7FC9-CDD5B58AD980}"/>
              </a:ext>
            </a:extLst>
          </p:cNvPr>
          <p:cNvSpPr txBox="1"/>
          <p:nvPr/>
        </p:nvSpPr>
        <p:spPr>
          <a:xfrm>
            <a:off x="1168106" y="5679199"/>
            <a:ext cx="2039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latin typeface="Poppins" panose="00000500000000000000" pitchFamily="2" charset="0"/>
              </a:rPr>
              <a:t>HARIAN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CC934-A891-8AA0-C8F4-9CA82D917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A95391-9438-E2F7-5237-0C80FA172774}"/>
              </a:ext>
            </a:extLst>
          </p:cNvPr>
          <p:cNvSpPr txBox="1"/>
          <p:nvPr/>
        </p:nvSpPr>
        <p:spPr>
          <a:xfrm>
            <a:off x="974693" y="1501558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E8C98A"/>
                </a:solidFill>
                <a:latin typeface="Poppins" panose="00000500000000000000" pitchFamily="2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116411-2B55-B074-FCCC-BB383DF41E73}"/>
              </a:ext>
            </a:extLst>
          </p:cNvPr>
          <p:cNvSpPr txBox="1"/>
          <p:nvPr/>
        </p:nvSpPr>
        <p:spPr>
          <a:xfrm>
            <a:off x="974692" y="2837841"/>
            <a:ext cx="30161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E8C98A"/>
                </a:solidFill>
                <a:latin typeface="Poppins" panose="00000500000000000000" pitchFamily="2" charset="0"/>
              </a:rPr>
              <a:t>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1DF502-DA17-487B-DA9C-5D9AB0C5FCDC}"/>
              </a:ext>
            </a:extLst>
          </p:cNvPr>
          <p:cNvGrpSpPr/>
          <p:nvPr/>
        </p:nvGrpSpPr>
        <p:grpSpPr>
          <a:xfrm>
            <a:off x="3980382" y="2315081"/>
            <a:ext cx="5596556" cy="2034290"/>
            <a:chOff x="3980382" y="1562533"/>
            <a:chExt cx="5596556" cy="2034290"/>
          </a:xfrm>
        </p:grpSpPr>
        <p:pic>
          <p:nvPicPr>
            <p:cNvPr id="14" name="Picture 13" descr="A black board with a gold frame&#10;&#10;Description automatically generated">
              <a:extLst>
                <a:ext uri="{FF2B5EF4-FFF2-40B4-BE49-F238E27FC236}">
                  <a16:creationId xmlns:a16="http://schemas.microsoft.com/office/drawing/2014/main" id="{C302582D-8AFB-A7B9-CF04-1B5BF3EB6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382" y="2295084"/>
              <a:ext cx="5596556" cy="1301739"/>
            </a:xfrm>
            <a:prstGeom prst="rect">
              <a:avLst/>
            </a:prstGeom>
          </p:spPr>
        </p:pic>
        <p:pic>
          <p:nvPicPr>
            <p:cNvPr id="2" name="Picture 1" descr="A black board with a gold frame&#10;&#10;Description automatically generated">
              <a:extLst>
                <a:ext uri="{FF2B5EF4-FFF2-40B4-BE49-F238E27FC236}">
                  <a16:creationId xmlns:a16="http://schemas.microsoft.com/office/drawing/2014/main" id="{C8BA11F8-BF91-D228-53CD-17352C28E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21"/>
            <a:stretch/>
          </p:blipFill>
          <p:spPr>
            <a:xfrm>
              <a:off x="3980382" y="1562533"/>
              <a:ext cx="5596556" cy="95390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D31D1C2-5FD4-7B06-9BC5-E36D2EF46D8D}"/>
              </a:ext>
            </a:extLst>
          </p:cNvPr>
          <p:cNvSpPr txBox="1"/>
          <p:nvPr/>
        </p:nvSpPr>
        <p:spPr>
          <a:xfrm>
            <a:off x="4208183" y="3130029"/>
            <a:ext cx="5140954" cy="7836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4500"/>
              </a:lnSpc>
            </a:pPr>
            <a:r>
              <a:rPr lang="en-US" sz="7200" b="1" dirty="0">
                <a:ln w="0" cap="flat" cmpd="dbl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Poppins" panose="00000500000000000000" pitchFamily="2" charset="0"/>
              </a:rPr>
              <a:t>LAIN-LAIN</a:t>
            </a:r>
          </a:p>
        </p:txBody>
      </p:sp>
    </p:spTree>
    <p:extLst>
      <p:ext uri="{BB962C8B-B14F-4D97-AF65-F5344CB8AC3E}">
        <p14:creationId xmlns:p14="http://schemas.microsoft.com/office/powerpoint/2010/main" val="2571730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>
            <a:extLst>
              <a:ext uri="{FF2B5EF4-FFF2-40B4-BE49-F238E27FC236}">
                <a16:creationId xmlns:a16="http://schemas.microsoft.com/office/drawing/2014/main" id="{0F72CC8C-DA41-4AAC-9B04-0DFF4831FB8E}"/>
              </a:ext>
            </a:extLst>
          </p:cNvPr>
          <p:cNvSpPr txBox="1"/>
          <p:nvPr/>
        </p:nvSpPr>
        <p:spPr>
          <a:xfrm>
            <a:off x="7041853" y="443355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LAIN-LAIN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0AC9CBB-87CE-4D21-B2E5-2F08AD2D3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24943"/>
              </p:ext>
            </p:extLst>
          </p:nvPr>
        </p:nvGraphicFramePr>
        <p:xfrm>
          <a:off x="3017350" y="1349757"/>
          <a:ext cx="6240688" cy="4396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0688">
                  <a:extLst>
                    <a:ext uri="{9D8B030D-6E8A-4147-A177-3AD203B41FA5}">
                      <a16:colId xmlns:a16="http://schemas.microsoft.com/office/drawing/2014/main" val="1332019635"/>
                    </a:ext>
                  </a:extLst>
                </a:gridCol>
              </a:tblGrid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175298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521003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55354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048897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460632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377928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998400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847258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5472618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717556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811235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88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363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8C86F-82CC-82C3-14AE-6A1DF2D29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>
            <a:extLst>
              <a:ext uri="{FF2B5EF4-FFF2-40B4-BE49-F238E27FC236}">
                <a16:creationId xmlns:a16="http://schemas.microsoft.com/office/drawing/2014/main" id="{BE0B0829-82E4-7035-1768-72E986EA9923}"/>
              </a:ext>
            </a:extLst>
          </p:cNvPr>
          <p:cNvSpPr txBox="1"/>
          <p:nvPr/>
        </p:nvSpPr>
        <p:spPr>
          <a:xfrm>
            <a:off x="7041853" y="443355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LAIN-LAIN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81FB6F2-2088-BC51-F739-25876A9F29C2}"/>
              </a:ext>
            </a:extLst>
          </p:cNvPr>
          <p:cNvGraphicFramePr>
            <a:graphicFrameLocks noGrp="1"/>
          </p:cNvGraphicFramePr>
          <p:nvPr/>
        </p:nvGraphicFramePr>
        <p:xfrm>
          <a:off x="3017350" y="1349757"/>
          <a:ext cx="6240688" cy="4396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0688">
                  <a:extLst>
                    <a:ext uri="{9D8B030D-6E8A-4147-A177-3AD203B41FA5}">
                      <a16:colId xmlns:a16="http://schemas.microsoft.com/office/drawing/2014/main" val="1332019635"/>
                    </a:ext>
                  </a:extLst>
                </a:gridCol>
              </a:tblGrid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175298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521003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55354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048897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460632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377928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998400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847258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5472618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717556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811235"/>
                  </a:ext>
                </a:extLst>
              </a:tr>
              <a:tr h="366381">
                <a:tc>
                  <a:txBody>
                    <a:bodyPr/>
                    <a:lstStyle/>
                    <a:p>
                      <a:endParaRPr lang="en-MY" dirty="0">
                        <a:latin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88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3529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318D3-DB76-4A07-9E93-0B2BAEDCA1CC}"/>
              </a:ext>
            </a:extLst>
          </p:cNvPr>
          <p:cNvSpPr txBox="1"/>
          <p:nvPr/>
        </p:nvSpPr>
        <p:spPr>
          <a:xfrm>
            <a:off x="1143000" y="2650376"/>
            <a:ext cx="826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CE885"/>
                </a:solidFill>
                <a:latin typeface="Poppins" panose="00000500000000000000" pitchFamily="2" charset="0"/>
              </a:rPr>
              <a:t>TERIMA KASIH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C81C5-E59F-4C2C-91B6-2E2258B7619B}"/>
              </a:ext>
            </a:extLst>
          </p:cNvPr>
          <p:cNvSpPr txBox="1"/>
          <p:nvPr/>
        </p:nvSpPr>
        <p:spPr>
          <a:xfrm>
            <a:off x="3008682" y="3609181"/>
            <a:ext cx="4536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C98A"/>
                </a:solidFill>
                <a:latin typeface="Poppins" panose="00000500000000000000" pitchFamily="2" charset="0"/>
              </a:rPr>
              <a:t>Pengiktirafan dan ganjaran datang kepada mereka yang menunjukkan kualiti yang baik dalam perbuatannya. - </a:t>
            </a:r>
            <a:r>
              <a:rPr lang="en-US" sz="1600" i="1" dirty="0">
                <a:solidFill>
                  <a:srgbClr val="E8C98A"/>
                </a:solidFill>
                <a:latin typeface="Poppins" panose="00000500000000000000" pitchFamily="2" charset="0"/>
              </a:rPr>
              <a:t>Aristotle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8F74B-CD7B-4985-BF9C-81FFB823D629}"/>
              </a:ext>
            </a:extLst>
          </p:cNvPr>
          <p:cNvSpPr txBox="1"/>
          <p:nvPr/>
        </p:nvSpPr>
        <p:spPr>
          <a:xfrm>
            <a:off x="2332914" y="2188711"/>
            <a:ext cx="592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PLANNER 2024 BY CIKGUGRAFIK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7D8B2-36E7-43E3-B310-1A3A6657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5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4F562-948D-AB80-E920-0F966670C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419A2D9F-61C5-0D41-BD3B-1E5E82C7D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8428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572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572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1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572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CA91B58-C855-A660-12BE-605EEB270852}"/>
              </a:ext>
            </a:extLst>
          </p:cNvPr>
          <p:cNvSpPr txBox="1"/>
          <p:nvPr/>
        </p:nvSpPr>
        <p:spPr>
          <a:xfrm>
            <a:off x="7351131" y="431396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FEBRUARI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AD631-05EE-BD0B-0E6B-77EA1CFF1178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1F922857-BFB4-329A-311F-C191CE23594B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382D01-A361-10D8-A505-AA3D4F04D9BB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C4C5AA-6A6A-B91D-ECD8-54C1D8D96BEB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B0A8482-85BA-6D7C-7446-4107B76C6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3B8A69A-036C-96EF-227A-AFCEC76B1FFB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A60E2D75-A610-C225-91AD-99A52D06CF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BAC4842A-DCD0-CF9E-4BD5-D3DD33EA87B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7DC21CB-5A4F-1AF6-37F4-3211F21228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955699-E735-336E-507D-2622FA0BD1B3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108962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A6022-AE45-88F6-1CC6-3EA583196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C68BD11-F018-CB5E-4A9D-671BFB76E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D52EAF-4DEC-B4CF-67FF-7B5223498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96674"/>
              </p:ext>
            </p:extLst>
          </p:nvPr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627A85-CF40-B946-21E1-04D2252C6E25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FEBRUARI</a:t>
            </a:r>
          </a:p>
        </p:txBody>
      </p:sp>
    </p:spTree>
    <p:extLst>
      <p:ext uri="{BB962C8B-B14F-4D97-AF65-F5344CB8AC3E}">
        <p14:creationId xmlns:p14="http://schemas.microsoft.com/office/powerpoint/2010/main" val="357405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82420-99C6-460C-C9FF-89FF8AF7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7A4B8DF-B037-D782-B965-600E8835D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AA1045-5504-1D3C-E9D3-1CAD9FD0815D}"/>
              </a:ext>
            </a:extLst>
          </p:cNvPr>
          <p:cNvGraphicFramePr>
            <a:graphicFrameLocks noGrp="1"/>
          </p:cNvGraphicFramePr>
          <p:nvPr/>
        </p:nvGraphicFramePr>
        <p:xfrm>
          <a:off x="1311730" y="1253067"/>
          <a:ext cx="7851622" cy="5099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14">
                  <a:extLst>
                    <a:ext uri="{9D8B030D-6E8A-4147-A177-3AD203B41FA5}">
                      <a16:colId xmlns:a16="http://schemas.microsoft.com/office/drawing/2014/main" val="2311420078"/>
                    </a:ext>
                  </a:extLst>
                </a:gridCol>
                <a:gridCol w="4506280">
                  <a:extLst>
                    <a:ext uri="{9D8B030D-6E8A-4147-A177-3AD203B41FA5}">
                      <a16:colId xmlns:a16="http://schemas.microsoft.com/office/drawing/2014/main" val="2760125994"/>
                    </a:ext>
                  </a:extLst>
                </a:gridCol>
                <a:gridCol w="1216280">
                  <a:extLst>
                    <a:ext uri="{9D8B030D-6E8A-4147-A177-3AD203B41FA5}">
                      <a16:colId xmlns:a16="http://schemas.microsoft.com/office/drawing/2014/main" val="2505998073"/>
                    </a:ext>
                  </a:extLst>
                </a:gridCol>
                <a:gridCol w="1577548">
                  <a:extLst>
                    <a:ext uri="{9D8B030D-6E8A-4147-A177-3AD203B41FA5}">
                      <a16:colId xmlns:a16="http://schemas.microsoft.com/office/drawing/2014/main" val="1211077418"/>
                    </a:ext>
                  </a:extLst>
                </a:gridCol>
              </a:tblGrid>
              <a:tr h="358568"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PERKARA PERLU DIBUAT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2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369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8002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456387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44412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1089943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25642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303174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419159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378560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7281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en-MY" sz="1100" b="1" cap="none" spc="0" dirty="0">
                          <a:ln w="0"/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sz="11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466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1A0DBE-E92D-120D-6A2F-AA238B2BA869}"/>
              </a:ext>
            </a:extLst>
          </p:cNvPr>
          <p:cNvSpPr txBox="1"/>
          <p:nvPr/>
        </p:nvSpPr>
        <p:spPr>
          <a:xfrm>
            <a:off x="6844700" y="450873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FEBRUARI</a:t>
            </a:r>
          </a:p>
        </p:txBody>
      </p:sp>
    </p:spTree>
    <p:extLst>
      <p:ext uri="{BB962C8B-B14F-4D97-AF65-F5344CB8AC3E}">
        <p14:creationId xmlns:p14="http://schemas.microsoft.com/office/powerpoint/2010/main" val="218489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5EB63-62F6-A384-41A8-3C5322608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06B8A6D-C8B7-9CB6-6921-DC8AE08F3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71235"/>
              </p:ext>
            </p:extLst>
          </p:nvPr>
        </p:nvGraphicFramePr>
        <p:xfrm>
          <a:off x="3184071" y="1077727"/>
          <a:ext cx="6319810" cy="534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830">
                  <a:extLst>
                    <a:ext uri="{9D8B030D-6E8A-4147-A177-3AD203B41FA5}">
                      <a16:colId xmlns:a16="http://schemas.microsoft.com/office/drawing/2014/main" val="2897414978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19885420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76406709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44480325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3516448595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241661871"/>
                    </a:ext>
                  </a:extLst>
                </a:gridCol>
                <a:gridCol w="902830">
                  <a:extLst>
                    <a:ext uri="{9D8B030D-6E8A-4147-A177-3AD203B41FA5}">
                      <a16:colId xmlns:a16="http://schemas.microsoft.com/office/drawing/2014/main" val="1919168051"/>
                    </a:ext>
                  </a:extLst>
                </a:gridCol>
              </a:tblGrid>
              <a:tr h="555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AHAD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ISNIN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SELASA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RABU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KHAMIS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JUMAAT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Poppins" panose="00000500000000000000" pitchFamily="2" charset="0"/>
                        </a:rPr>
                        <a:t>SABTU</a:t>
                      </a:r>
                      <a:endParaRPr lang="en-US" sz="1200" b="1" i="0" u="none" strike="noStrike" dirty="0">
                        <a:solidFill>
                          <a:srgbClr val="404040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6468" marR="6468" marT="6468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8361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30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30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30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30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730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89730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02</a:t>
                      </a:r>
                    </a:p>
                  </a:txBody>
                  <a:tcPr marL="0" marR="89730" marT="0" marB="0" anchor="b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5554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329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03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04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05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06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07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08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09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80925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1359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8944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8091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713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0048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0" marR="8973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4417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</a:p>
                  </a:txBody>
                  <a:tcPr marL="8973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55198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01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Poppins" panose="00000500000000000000" pitchFamily="2" charset="0"/>
                        </a:rPr>
                        <a:t>  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</a:rPr>
                        <a:t>NOTA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999546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262626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7669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044850A-87D8-2E8F-43CE-69A13B504D31}"/>
              </a:ext>
            </a:extLst>
          </p:cNvPr>
          <p:cNvSpPr txBox="1"/>
          <p:nvPr/>
        </p:nvSpPr>
        <p:spPr>
          <a:xfrm>
            <a:off x="7351131" y="431396"/>
            <a:ext cx="176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</a:rPr>
              <a:t>MAC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7B6D1-A669-202B-0EB8-0349EFB73023}"/>
              </a:ext>
            </a:extLst>
          </p:cNvPr>
          <p:cNvSpPr txBox="1"/>
          <p:nvPr/>
        </p:nvSpPr>
        <p:spPr>
          <a:xfrm>
            <a:off x="1056753" y="396092"/>
            <a:ext cx="176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</a:rPr>
              <a:t>PENTING!</a:t>
            </a: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76A1FF3-67A6-B215-0235-4C0F29B12BD4}"/>
              </a:ext>
            </a:extLst>
          </p:cNvPr>
          <p:cNvGrpSpPr>
            <a:grpSpLocks/>
          </p:cNvGrpSpPr>
          <p:nvPr/>
        </p:nvGrpSpPr>
        <p:grpSpPr bwMode="auto">
          <a:xfrm>
            <a:off x="-1703010" y="555553"/>
            <a:ext cx="1667393" cy="2334489"/>
            <a:chOff x="8040438" y="5057855"/>
            <a:chExt cx="3298195" cy="14966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E31D8-C54C-2BCC-92E4-3F3F5DEAB833}"/>
                </a:ext>
              </a:extLst>
            </p:cNvPr>
            <p:cNvSpPr/>
            <p:nvPr/>
          </p:nvSpPr>
          <p:spPr>
            <a:xfrm>
              <a:off x="8040438" y="5057855"/>
              <a:ext cx="3298195" cy="1496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Perkataan PENTING!  serta warna dalam kotak hari boleh diubah .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 typeface="Poppins" panose="00000500000000000000" pitchFamily="2" charset="0"/>
                <a:buChar char="•"/>
                <a:defRPr/>
              </a:pPr>
              <a:r>
                <a:rPr lang="en-MY" sz="1050" noProof="1">
                  <a:solidFill>
                    <a:schemeClr val="tx1"/>
                  </a:solidFill>
                  <a:latin typeface="Poppins" panose="00000500000000000000" pitchFamily="2" charset="0"/>
                </a:rPr>
                <a:t>Dalam kalendar boleh add text.Klik Jer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93004E-9B7F-18DC-0985-03E4B30DAE4F}"/>
                </a:ext>
              </a:extLst>
            </p:cNvPr>
            <p:cNvSpPr/>
            <p:nvPr/>
          </p:nvSpPr>
          <p:spPr>
            <a:xfrm>
              <a:off x="8360074" y="5201948"/>
              <a:ext cx="2825066" cy="14458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dirty="0">
                  <a:latin typeface="Poppins" panose="00000500000000000000" pitchFamily="2" charset="0"/>
                </a:rPr>
                <a:t>INFO</a:t>
              </a:r>
              <a:endParaRPr lang="en-MY" b="1" dirty="0">
                <a:latin typeface="Poppins" panose="000005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06141-E71A-6B61-3F87-675973CBD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785779" cy="7275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E6F442D-EB53-8014-CCF7-7026D3740B34}"/>
              </a:ext>
            </a:extLst>
          </p:cNvPr>
          <p:cNvSpPr/>
          <p:nvPr/>
        </p:nvSpPr>
        <p:spPr>
          <a:xfrm>
            <a:off x="260052" y="4162036"/>
            <a:ext cx="2557696" cy="2404333"/>
          </a:xfrm>
          <a:prstGeom prst="roundRect">
            <a:avLst>
              <a:gd name="adj" fmla="val 3721"/>
            </a:avLst>
          </a:prstGeom>
          <a:blipFill>
            <a:blip r:embed="rId3"/>
            <a:stretch>
              <a:fillRect/>
            </a:stretch>
          </a:blipFill>
          <a:ln w="38100">
            <a:solidFill>
              <a:srgbClr val="E8C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ED4B91BE-823B-0BCD-2317-3393337DBE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D3D57E16-BE23-A488-F681-B159E119B0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EB5F6C7-D171-9E14-B7D9-3E1919B8A0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455D3B-CF26-62D8-06E5-80C4469301E9}"/>
              </a:ext>
            </a:extLst>
          </p:cNvPr>
          <p:cNvSpPr/>
          <p:nvPr/>
        </p:nvSpPr>
        <p:spPr bwMode="auto">
          <a:xfrm>
            <a:off x="-1199681" y="4000346"/>
            <a:ext cx="1164064" cy="233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Poppins" panose="00000500000000000000" pitchFamily="2" charset="0"/>
              <a:buChar char="•"/>
              <a:defRPr/>
            </a:pPr>
            <a:r>
              <a:rPr lang="en-MY" sz="1050" noProof="1">
                <a:solidFill>
                  <a:schemeClr val="tx1"/>
                </a:solidFill>
                <a:latin typeface="Poppins" panose="00000500000000000000" pitchFamily="2" charset="0"/>
              </a:rPr>
              <a:t>Anda boleh masukkan gambar / apa2 sahaja disebelah, jika tiada , abaikan</a:t>
            </a:r>
          </a:p>
        </p:txBody>
      </p:sp>
    </p:spTree>
    <p:extLst>
      <p:ext uri="{BB962C8B-B14F-4D97-AF65-F5344CB8AC3E}">
        <p14:creationId xmlns:p14="http://schemas.microsoft.com/office/powerpoint/2010/main" val="3818380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Poppi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oppi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oppi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Poppi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oppi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Poppi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2419</Words>
  <Application>Microsoft Office PowerPoint</Application>
  <PresentationFormat>A4 Paper (210x297 mm)</PresentationFormat>
  <Paragraphs>1799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PLANNER 2024 INI COPYRIGHT CIKGUGRAFIKDOTCOM</dc:title>
  <dc:subject>cikgugrafik copyright</dc:subject>
  <dc:creator>cikgugrafik</dc:creator>
  <cp:keywords>#CIKGUGRAFIK</cp:keywords>
  <cp:lastModifiedBy>cikgugrafik</cp:lastModifiedBy>
  <cp:revision>18</cp:revision>
  <dcterms:created xsi:type="dcterms:W3CDTF">2022-01-01T18:37:10Z</dcterms:created>
  <dcterms:modified xsi:type="dcterms:W3CDTF">2024-02-20T18:54:50Z</dcterms:modified>
</cp:coreProperties>
</file>